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8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4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92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1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3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8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6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8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2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4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1CFB1-C718-4CEB-ACC2-34B63A17B526}" type="datetimeFigureOut">
              <a:rPr lang="it-IT" smtClean="0"/>
              <a:t>01/12/2017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2595-3143-4EEB-B4E1-CB63ECD7E3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92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Testing Environment Settings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Broker Requirement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20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09757"/>
              </p:ext>
            </p:extLst>
          </p:nvPr>
        </p:nvGraphicFramePr>
        <p:xfrm>
          <a:off x="381000" y="1752600"/>
          <a:ext cx="8229600" cy="7366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</a:t>
                      </a:r>
                      <a:endParaRPr lang="it-IT" dirty="0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Firm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Name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Sender</a:t>
                      </a:r>
                      <a:endParaRPr lang="it-IT">
                        <a:effectLst/>
                      </a:endParaRPr>
                    </a:p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CompID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Target</a:t>
                      </a:r>
                      <a:endParaRPr lang="it-IT">
                        <a:effectLst/>
                      </a:endParaRPr>
                    </a:p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CompID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i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SERVIZIO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dirty="0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Provided by FFASTFILL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DAVID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Banca_IMI\DAVID_OR1</a:t>
                      </a:r>
                      <a:endParaRPr lang="en-GB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Banca_IMI@DAVID_OR1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FFASTFILL</a:t>
                      </a:r>
                      <a:endParaRPr lang="it-IT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IMI_FIX_4.2_DAVID</a:t>
                      </a:r>
                      <a:endParaRPr lang="it-IT" dirty="0"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63996"/>
              </p:ext>
            </p:extLst>
          </p:nvPr>
        </p:nvGraphicFramePr>
        <p:xfrm>
          <a:off x="990600" y="3438041"/>
          <a:ext cx="6853555" cy="1442720"/>
        </p:xfrm>
        <a:graphic>
          <a:graphicData uri="http://schemas.openxmlformats.org/drawingml/2006/table">
            <a:tbl>
              <a:tblPr/>
              <a:tblGrid>
                <a:gridCol w="435610"/>
                <a:gridCol w="862965"/>
                <a:gridCol w="744855"/>
                <a:gridCol w="671195"/>
                <a:gridCol w="818515"/>
                <a:gridCol w="855980"/>
                <a:gridCol w="692785"/>
                <a:gridCol w="615315"/>
                <a:gridCol w="622300"/>
                <a:gridCol w="534035"/>
              </a:tblGrid>
              <a:tr h="406400">
                <a:tc gridSpan="10"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DAVID</a:t>
                      </a:r>
                      <a:endParaRPr lang="it-IT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 </a:t>
                      </a:r>
                      <a:endParaRPr lang="it-IT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Destination </a:t>
                      </a:r>
                      <a:endParaRPr lang="it-IT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 Public IP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 Source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 BT</a:t>
                      </a:r>
                      <a:endParaRPr lang="it-IT">
                        <a:effectLst/>
                      </a:endParaRPr>
                    </a:p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Radianz</a:t>
                      </a:r>
                      <a:endParaRPr lang="it-IT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Global NAT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 ASP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FFastFill </a:t>
                      </a:r>
                      <a:endParaRPr lang="it-IT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TCP Ports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FFastFill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Provided by DAVID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DAVID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--</a:t>
                      </a:r>
                      <a:endParaRPr lang="it-IT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--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--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81.90.91.137</a:t>
                      </a:r>
                      <a:endParaRPr lang="it-IT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Provided by FFASTFILL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Fix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London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938836"/>
            <a:ext cx="84582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Hi Igor,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okay, we are asking to FFASTFILL the new IP/port to activate the network and the new fix session.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As a reference you can use this details (draft) on the session fix: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 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and about the network you have to provide the public source ip while we will tell you the port to be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 smtClean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altLang="it-IT" sz="1100" dirty="0">
              <a:solidFill>
                <a:srgbClr val="1F497D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it-IT" sz="11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 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Anyway we/you have to wait for a confirmation by FFASTFILL to connect on this. 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 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Regards,</a:t>
            </a:r>
            <a:endParaRPr kumimoji="0" lang="it-IT" altLang="it-IT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Arial" pitchFamily="34" charset="0"/>
              </a:rPr>
              <a:t>Marco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</Words>
  <Application>Microsoft Office PowerPoint</Application>
  <PresentationFormat>On-screen Show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Testing Environment Settings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Environment Settings</dc:title>
  <dc:creator>Notebook</dc:creator>
  <cp:lastModifiedBy>Notebook</cp:lastModifiedBy>
  <cp:revision>1</cp:revision>
  <dcterms:created xsi:type="dcterms:W3CDTF">2017-12-01T11:27:17Z</dcterms:created>
  <dcterms:modified xsi:type="dcterms:W3CDTF">2017-12-01T11:31:47Z</dcterms:modified>
</cp:coreProperties>
</file>