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11C-3F28-46A2-B008-AD0A70A8ECA6}" type="datetimeFigureOut">
              <a:rPr lang="it-IT" smtClean="0"/>
              <a:t>28/11/17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237-EB02-4884-82A0-D4477435F9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042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11C-3F28-46A2-B008-AD0A70A8ECA6}" type="datetimeFigureOut">
              <a:rPr lang="it-IT" smtClean="0"/>
              <a:t>28/11/17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237-EB02-4884-82A0-D4477435F9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326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11C-3F28-46A2-B008-AD0A70A8ECA6}" type="datetimeFigureOut">
              <a:rPr lang="it-IT" smtClean="0"/>
              <a:t>28/11/17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237-EB02-4884-82A0-D4477435F9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98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11C-3F28-46A2-B008-AD0A70A8ECA6}" type="datetimeFigureOut">
              <a:rPr lang="it-IT" smtClean="0"/>
              <a:t>28/11/17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237-EB02-4884-82A0-D4477435F9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40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11C-3F28-46A2-B008-AD0A70A8ECA6}" type="datetimeFigureOut">
              <a:rPr lang="it-IT" smtClean="0"/>
              <a:t>28/11/17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237-EB02-4884-82A0-D4477435F9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94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11C-3F28-46A2-B008-AD0A70A8ECA6}" type="datetimeFigureOut">
              <a:rPr lang="it-IT" smtClean="0"/>
              <a:t>28/11/17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237-EB02-4884-82A0-D4477435F9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18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11C-3F28-46A2-B008-AD0A70A8ECA6}" type="datetimeFigureOut">
              <a:rPr lang="it-IT" smtClean="0"/>
              <a:t>28/11/17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237-EB02-4884-82A0-D4477435F9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098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11C-3F28-46A2-B008-AD0A70A8ECA6}" type="datetimeFigureOut">
              <a:rPr lang="it-IT" smtClean="0"/>
              <a:t>28/11/17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237-EB02-4884-82A0-D4477435F9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69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11C-3F28-46A2-B008-AD0A70A8ECA6}" type="datetimeFigureOut">
              <a:rPr lang="it-IT" smtClean="0"/>
              <a:t>28/11/17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237-EB02-4884-82A0-D4477435F9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66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11C-3F28-46A2-B008-AD0A70A8ECA6}" type="datetimeFigureOut">
              <a:rPr lang="it-IT" smtClean="0"/>
              <a:t>28/11/17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237-EB02-4884-82A0-D4477435F9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194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11C-3F28-46A2-B008-AD0A70A8ECA6}" type="datetimeFigureOut">
              <a:rPr lang="it-IT" smtClean="0"/>
              <a:t>28/11/17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237-EB02-4884-82A0-D4477435F9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51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A511C-3F28-46A2-B008-AD0A70A8ECA6}" type="datetimeFigureOut">
              <a:rPr lang="it-IT" smtClean="0"/>
              <a:t>28/11/17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A237-EB02-4884-82A0-D4477435F9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70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23 November 2017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20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TODO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905000"/>
            <a:ext cx="769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The following task should be performed:</a:t>
            </a:r>
          </a:p>
          <a:p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Finalize the GUI following directions in Order GUI.pptx (Eljon/Uma)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Implement the necessary routes for the GUI (Igor/Robert)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Finalize the database with validation (Igor)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Start to implement some tests (Robert)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Start to study the FIX protocol and produce some documentation (Marcel)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Read Electronic Order Book.pptx and ask if something is not clear (all)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 smtClean="0"/>
              <a:t>To explain contents in Electronic Order Book.pptx I’m available every day from 14:30 in SI-003 and whatever other time slot upon request.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087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28800"/>
            <a:ext cx="78486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registry should have nested schemas different according to asset classes. </a:t>
            </a:r>
            <a:r>
              <a:rPr lang="en-US" dirty="0"/>
              <a:t>In particular the "class" field should '</a:t>
            </a:r>
            <a:r>
              <a:rPr lang="en-US" dirty="0" err="1" smtClean="0"/>
              <a:t>polymorphically</a:t>
            </a:r>
            <a:r>
              <a:rPr lang="en-US" dirty="0"/>
              <a:t>' be populated </a:t>
            </a:r>
            <a:r>
              <a:rPr lang="en-US" dirty="0" smtClean="0"/>
              <a:t>by </a:t>
            </a:r>
            <a:r>
              <a:rPr lang="en-US" dirty="0"/>
              <a:t>different asset classes schemas each one with its own </a:t>
            </a:r>
            <a:r>
              <a:rPr lang="en-US" dirty="0" smtClean="0"/>
              <a:t>contents (</a:t>
            </a:r>
            <a:r>
              <a:rPr lang="en-US" dirty="0"/>
              <a:t>e.g. futures asset class has an "</a:t>
            </a:r>
            <a:r>
              <a:rPr lang="en-US" dirty="0" err="1"/>
              <a:t>expiring_date</a:t>
            </a:r>
            <a:r>
              <a:rPr lang="en-US" dirty="0"/>
              <a:t>" field, equities not</a:t>
            </a:r>
            <a:r>
              <a:rPr lang="en-US" dirty="0" smtClean="0"/>
              <a:t>) while there is a set of fields shared by all asset classes. Three solutions are possible:</a:t>
            </a:r>
          </a:p>
          <a:p>
            <a:pPr algn="just"/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Mixed;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Population;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Discriminator;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 smtClean="0"/>
              <a:t>I have implemented an example of all that solution. The third seems the better. Other problems to fix refers to validation and in particular:</a:t>
            </a:r>
          </a:p>
          <a:p>
            <a:pPr algn="just"/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How to validate two mutually exclusive fields in the portfolio settings;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How to check if the </a:t>
            </a:r>
            <a:r>
              <a:rPr lang="en-US" dirty="0" err="1" smtClean="0"/>
              <a:t>AssetClassSchema</a:t>
            </a:r>
            <a:r>
              <a:rPr lang="en-US" dirty="0" smtClean="0"/>
              <a:t> is correctly populated;</a:t>
            </a:r>
          </a:p>
          <a:p>
            <a:pPr marL="285750" indent="-285750" algn="just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GUI: problems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78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Routes: problems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033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643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240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Agenda</vt:lpstr>
      <vt:lpstr>TODO</vt:lpstr>
      <vt:lpstr>Database</vt:lpstr>
      <vt:lpstr>GUI: problems</vt:lpstr>
      <vt:lpstr>Routes: problems</vt:lpstr>
      <vt:lpstr>Done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Notebook</dc:creator>
  <cp:lastModifiedBy>usi</cp:lastModifiedBy>
  <cp:revision>3</cp:revision>
  <dcterms:created xsi:type="dcterms:W3CDTF">2017-11-23T15:57:13Z</dcterms:created>
  <dcterms:modified xsi:type="dcterms:W3CDTF">2017-11-28T22:25:30Z</dcterms:modified>
</cp:coreProperties>
</file>