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8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9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01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2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8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3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8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65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1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F6A6-FBEF-4F5F-A05D-21B4A5228C2D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F7DC-FB35-42A0-B82B-EC1F122A2C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9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UI-Server-FIXIMULATOR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FSM for the the 3 components interaction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02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Session set-up: initiator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connection instruction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answer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50292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heartbeat or order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42512"/>
              </p:ext>
            </p:extLst>
          </p:nvPr>
        </p:nvGraphicFramePr>
        <p:xfrm>
          <a:off x="3710940" y="2810884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or a scheduler send Longon 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06090"/>
              </p:ext>
            </p:extLst>
          </p:nvPr>
        </p:nvGraphicFramePr>
        <p:xfrm>
          <a:off x="7162800" y="21336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No reply or refuse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Resend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41500"/>
              </p:ext>
            </p:extLst>
          </p:nvPr>
        </p:nvGraphicFramePr>
        <p:xfrm>
          <a:off x="7239000" y="41148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Connection 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Set Tmeout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24185"/>
              </p:ext>
            </p:extLst>
          </p:nvPr>
        </p:nvGraphicFramePr>
        <p:xfrm>
          <a:off x="7169622" y="5867400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Timeout expired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heartbeat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49708"/>
              </p:ext>
            </p:extLst>
          </p:nvPr>
        </p:nvGraphicFramePr>
        <p:xfrm>
          <a:off x="5181600" y="58674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Received heartbeat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24935"/>
                  </p:ext>
                </p:extLst>
              </p:nvPr>
            </p:nvGraphicFramePr>
            <p:xfrm>
              <a:off x="2894330" y="4359209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Admin or scheduler </a:t>
                          </a:r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Logout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24935"/>
                  </p:ext>
                </p:extLst>
              </p:nvPr>
            </p:nvGraphicFramePr>
            <p:xfrm>
              <a:off x="2894330" y="4359209"/>
              <a:ext cx="164592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Admin or scheduler </a:t>
                          </a:r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Logout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0" t="-162500" b="-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7" name="Curved Connector 16"/>
          <p:cNvCxnSpPr>
            <a:stCxn id="6" idx="0"/>
            <a:endCxn id="6" idx="7"/>
          </p:cNvCxnSpPr>
          <p:nvPr/>
        </p:nvCxnSpPr>
        <p:spPr>
          <a:xfrm rot="16200000" flipH="1">
            <a:off x="7107400" y="2760500"/>
            <a:ext cx="89274" cy="511875"/>
          </a:xfrm>
          <a:prstGeom prst="curvedConnector3">
            <a:avLst>
              <a:gd name="adj1" fmla="val -431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5339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8961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5"/>
            <a:endCxn id="7" idx="6"/>
          </p:cNvCxnSpPr>
          <p:nvPr/>
        </p:nvCxnSpPr>
        <p:spPr>
          <a:xfrm rot="5400000" flipH="1" flipV="1">
            <a:off x="7406224" y="5335750"/>
            <a:ext cx="215526" cy="212025"/>
          </a:xfrm>
          <a:prstGeom prst="curvedConnector4">
            <a:avLst>
              <a:gd name="adj1" fmla="val -93095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3"/>
            <a:endCxn id="7" idx="2"/>
          </p:cNvCxnSpPr>
          <p:nvPr/>
        </p:nvCxnSpPr>
        <p:spPr>
          <a:xfrm rot="5400000" flipH="1">
            <a:off x="6170450" y="5335751"/>
            <a:ext cx="215526" cy="212025"/>
          </a:xfrm>
          <a:prstGeom prst="curvedConnector4">
            <a:avLst>
              <a:gd name="adj1" fmla="val -96722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509426" y="2243674"/>
            <a:ext cx="1537074" cy="4212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9144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526366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Tasks performed by the quickfix engine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579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Session set-up: acceptor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1752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connection request from initiator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84226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heartbeat or order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11165"/>
              </p:ext>
            </p:extLst>
          </p:nvPr>
        </p:nvGraphicFramePr>
        <p:xfrm>
          <a:off x="3710940" y="2810884"/>
          <a:ext cx="164592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Receive a connection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request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Perform all checkings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acceptance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8441"/>
              </p:ext>
            </p:extLst>
          </p:nvPr>
        </p:nvGraphicFramePr>
        <p:xfrm>
          <a:off x="7239000" y="2209800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Timeout expired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heartbeat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timeout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18853"/>
              </p:ext>
            </p:extLst>
          </p:nvPr>
        </p:nvGraphicFramePr>
        <p:xfrm>
          <a:off x="5181600" y="3733800"/>
          <a:ext cx="16459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Received heartbeat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reset Tmeout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491274"/>
                  </p:ext>
                </p:extLst>
              </p:nvPr>
            </p:nvGraphicFramePr>
            <p:xfrm>
              <a:off x="3899503" y="4343400"/>
              <a:ext cx="164592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 or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Receive disconnection request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491274"/>
                  </p:ext>
                </p:extLst>
              </p:nvPr>
            </p:nvGraphicFramePr>
            <p:xfrm>
              <a:off x="3899503" y="4343400"/>
              <a:ext cx="164592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/>
                  </a:tblGrid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Connection lost or</a:t>
                          </a:r>
                        </a:p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Receive disconnection request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0" t="-227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9" name="Curved Connector 18"/>
          <p:cNvCxnSpPr>
            <a:stCxn id="5" idx="7"/>
            <a:endCxn id="7" idx="1"/>
          </p:cNvCxnSpPr>
          <p:nvPr/>
        </p:nvCxnSpPr>
        <p:spPr>
          <a:xfrm rot="5400000" flipH="1" flipV="1">
            <a:off x="4769994" y="1234818"/>
            <a:ext cx="12700" cy="3652513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7"/>
            <a:endCxn id="7" idx="6"/>
          </p:cNvCxnSpPr>
          <p:nvPr/>
        </p:nvCxnSpPr>
        <p:spPr>
          <a:xfrm rot="16200000" flipH="1">
            <a:off x="7618250" y="3062825"/>
            <a:ext cx="215526" cy="212025"/>
          </a:xfrm>
          <a:prstGeom prst="curvedConnector4">
            <a:avLst>
              <a:gd name="adj1" fmla="val -100347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3"/>
            <a:endCxn id="7" idx="2"/>
          </p:cNvCxnSpPr>
          <p:nvPr/>
        </p:nvCxnSpPr>
        <p:spPr>
          <a:xfrm rot="5400000" flipH="1">
            <a:off x="6382476" y="3278351"/>
            <a:ext cx="215526" cy="212025"/>
          </a:xfrm>
          <a:prstGeom prst="curvedConnector4">
            <a:avLst>
              <a:gd name="adj1" fmla="val -107600"/>
              <a:gd name="adj2" fmla="val 2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9144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526366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Tasks performed by the quickfix engine</a:t>
            </a:r>
            <a:endParaRPr lang="it-IT" sz="1200" dirty="0"/>
          </a:p>
        </p:txBody>
      </p:sp>
      <p:cxnSp>
        <p:nvCxnSpPr>
          <p:cNvPr id="39" name="Curved Connector 38"/>
          <p:cNvCxnSpPr>
            <a:stCxn id="7" idx="4"/>
            <a:endCxn id="5" idx="4"/>
          </p:cNvCxnSpPr>
          <p:nvPr/>
        </p:nvCxnSpPr>
        <p:spPr>
          <a:xfrm rot="5400000">
            <a:off x="4716113" y="1189387"/>
            <a:ext cx="12700" cy="4784026"/>
          </a:xfrm>
          <a:prstGeom prst="curvedConnector3">
            <a:avLst>
              <a:gd name="adj1" fmla="val 125692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Sending a new order: client (UI)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</a:t>
            </a:r>
            <a:r>
              <a:rPr lang="de-CH" sz="1000" dirty="0" smtClean="0">
                <a:solidFill>
                  <a:schemeClr val="tx1"/>
                </a:solidFill>
              </a:rPr>
              <a:t>new order from user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ACK from 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50292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execution from server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19301"/>
              </p:ext>
            </p:extLst>
          </p:nvPr>
        </p:nvGraphicFramePr>
        <p:xfrm>
          <a:off x="3710940" y="1905000"/>
          <a:ext cx="16459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button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pushed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 smtClean="0">
                          <a:solidFill>
                            <a:schemeClr val="tx1"/>
                          </a:solidFill>
                        </a:rPr>
                        <a:t>Generate OrderID random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request to the server (including OrderID)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7713"/>
              </p:ext>
            </p:extLst>
          </p:nvPr>
        </p:nvGraphicFramePr>
        <p:xfrm>
          <a:off x="3717290" y="3124200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Details received from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Insert Completion/History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32254"/>
              </p:ext>
            </p:extLst>
          </p:nvPr>
        </p:nvGraphicFramePr>
        <p:xfrm>
          <a:off x="7010400" y="4106096"/>
          <a:ext cx="16459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accepted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Details received from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Insert Blotter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14179"/>
              </p:ext>
            </p:extLst>
          </p:nvPr>
        </p:nvGraphicFramePr>
        <p:xfrm>
          <a:off x="3429000" y="4419600"/>
          <a:ext cx="164592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Full execution report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Delete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Complation/History</a:t>
                      </a:r>
                    </a:p>
                    <a:p>
                      <a:pPr algn="ctr"/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Update Analytics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5339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8961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509426" y="2243674"/>
            <a:ext cx="1537074" cy="4212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9144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5" idx="5"/>
          </p:cNvCxnSpPr>
          <p:nvPr/>
        </p:nvCxnSpPr>
        <p:spPr>
          <a:xfrm rot="5400000">
            <a:off x="4533900" y="1641801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Sending a new order: server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</a:t>
            </a:r>
            <a:r>
              <a:rPr lang="de-CH" sz="1000" dirty="0" smtClean="0">
                <a:solidFill>
                  <a:schemeClr val="tx1"/>
                </a:solidFill>
              </a:rPr>
              <a:t>new order from client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ACK from acceptor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5029200"/>
            <a:ext cx="1600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execution report from acceptor</a:t>
            </a:r>
            <a:endParaRPr lang="it-IT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43455"/>
              </p:ext>
            </p:extLst>
          </p:nvPr>
        </p:nvGraphicFramePr>
        <p:xfrm>
          <a:off x="2819400" y="1950720"/>
          <a:ext cx="28956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Save order to DB Blotter (status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: «created»)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to engine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Engine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parses the order and sends it to acceptor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42405"/>
              </p:ext>
            </p:extLst>
          </p:nvPr>
        </p:nvGraphicFramePr>
        <p:xfrm>
          <a:off x="2895600" y="3017520"/>
          <a:ext cx="2667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Update status in DB Blotter («rejected»)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 order details from DB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order details to client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57133"/>
              </p:ext>
            </p:extLst>
          </p:nvPr>
        </p:nvGraphicFramePr>
        <p:xfrm>
          <a:off x="6781800" y="3810000"/>
          <a:ext cx="20955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Update status in DB Blotter («new»)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 order details from DB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order details to client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21809"/>
              </p:ext>
            </p:extLst>
          </p:nvPr>
        </p:nvGraphicFramePr>
        <p:xfrm>
          <a:off x="2590800" y="4419600"/>
          <a:ext cx="24384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Full execution report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Update status in DB Blotter («filled»)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Retrive order details from DB Blotter</a:t>
                      </a:r>
                    </a:p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Sends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order details to client</a:t>
                      </a:r>
                    </a:p>
                    <a:p>
                      <a:pPr algn="ctr"/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Insert the filled order in DB Book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2291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5913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177685" y="2270615"/>
            <a:ext cx="1537074" cy="4158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6096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5" idx="5"/>
          </p:cNvCxnSpPr>
          <p:nvPr/>
        </p:nvCxnSpPr>
        <p:spPr>
          <a:xfrm rot="5400000">
            <a:off x="4229100" y="1641801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7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Sending a new order: acceptor</a:t>
            </a:r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a </a:t>
            </a:r>
            <a:r>
              <a:rPr lang="de-CH" sz="1000" dirty="0" smtClean="0">
                <a:solidFill>
                  <a:schemeClr val="tx1"/>
                </a:solidFill>
              </a:rPr>
              <a:t>new order from server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2971800"/>
            <a:ext cx="1447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Perform checking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5029200"/>
            <a:ext cx="1600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Wait for </a:t>
            </a:r>
            <a:r>
              <a:rPr lang="de-CH" sz="1000" dirty="0" smtClean="0">
                <a:solidFill>
                  <a:schemeClr val="tx1"/>
                </a:solidFill>
              </a:rPr>
              <a:t>execution from market</a:t>
            </a:r>
            <a:endParaRPr lang="it-IT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1334963"/>
                  </p:ext>
                </p:extLst>
              </p:nvPr>
            </p:nvGraphicFramePr>
            <p:xfrm>
              <a:off x="2819400" y="2179320"/>
              <a:ext cx="2895600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  <a:r>
                            <a:rPr lang="de-CH" sz="1000" b="0" baseline="0" dirty="0" smtClean="0">
                              <a:solidFill>
                                <a:schemeClr val="tx1"/>
                              </a:solidFill>
                            </a:rPr>
                            <a:t> received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1334963"/>
                  </p:ext>
                </p:extLst>
              </p:nvPr>
            </p:nvGraphicFramePr>
            <p:xfrm>
              <a:off x="2819400" y="2179320"/>
              <a:ext cx="2895600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/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sz="1000" b="0" dirty="0" smtClean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  <a:r>
                            <a:rPr lang="de-CH" sz="1000" b="0" baseline="0" dirty="0" smtClean="0">
                              <a:solidFill>
                                <a:schemeClr val="tx1"/>
                              </a:solidFill>
                            </a:rPr>
                            <a:t> received</a:t>
                          </a:r>
                          <a:endParaRPr lang="it-IT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1" t="-10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38128"/>
              </p:ext>
            </p:extLst>
          </p:nvPr>
        </p:nvGraphicFramePr>
        <p:xfrm>
          <a:off x="2895600" y="3246120"/>
          <a:ext cx="2667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rejected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rejection message to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7098"/>
              </p:ext>
            </p:extLst>
          </p:nvPr>
        </p:nvGraphicFramePr>
        <p:xfrm>
          <a:off x="6705600" y="4008120"/>
          <a:ext cx="20955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accepted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order to market (exchange)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ACK</a:t>
                      </a:r>
                      <a:r>
                        <a:rPr lang="de-CH" sz="1000" b="0" baseline="0" dirty="0" smtClean="0">
                          <a:solidFill>
                            <a:schemeClr val="tx1"/>
                          </a:solidFill>
                        </a:rPr>
                        <a:t> to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95423"/>
              </p:ext>
            </p:extLst>
          </p:nvPr>
        </p:nvGraphicFramePr>
        <p:xfrm>
          <a:off x="2590800" y="4419600"/>
          <a:ext cx="24384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Full execution received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 b="0" dirty="0" smtClean="0">
                          <a:solidFill>
                            <a:schemeClr val="tx1"/>
                          </a:solidFill>
                        </a:rPr>
                        <a:t>Send Full execution report to server</a:t>
                      </a:r>
                      <a:endParaRPr lang="it-IT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Curved Connector 18"/>
          <p:cNvCxnSpPr>
            <a:stCxn id="5" idx="7"/>
            <a:endCxn id="6" idx="1"/>
          </p:cNvCxnSpPr>
          <p:nvPr/>
        </p:nvCxnSpPr>
        <p:spPr>
          <a:xfrm rot="5400000" flipH="1" flipV="1">
            <a:off x="4229100" y="1210749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0"/>
          </p:cNvCxnSpPr>
          <p:nvPr/>
        </p:nvCxnSpPr>
        <p:spPr>
          <a:xfrm>
            <a:off x="6591300" y="3581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5" idx="4"/>
          </p:cNvCxnSpPr>
          <p:nvPr/>
        </p:nvCxnSpPr>
        <p:spPr>
          <a:xfrm rot="16200000" flipV="1">
            <a:off x="3177685" y="2270615"/>
            <a:ext cx="1537074" cy="4158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2"/>
          </p:cNvCxnSpPr>
          <p:nvPr/>
        </p:nvCxnSpPr>
        <p:spPr>
          <a:xfrm>
            <a:off x="609600" y="3276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5" idx="5"/>
          </p:cNvCxnSpPr>
          <p:nvPr/>
        </p:nvCxnSpPr>
        <p:spPr>
          <a:xfrm rot="5400000">
            <a:off x="4229100" y="1641801"/>
            <a:ext cx="12700" cy="3700650"/>
          </a:xfrm>
          <a:prstGeom prst="curvedConnector3">
            <a:avLst>
              <a:gd name="adj1" fmla="val 2502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Order flow</a:t>
            </a: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914400" y="1981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UI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4114800" y="1975338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6629400" y="19753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FIXIMULATOR</a:t>
            </a:r>
            <a:endParaRPr lang="it-IT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371600" y="2514600"/>
            <a:ext cx="0" cy="36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74295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71391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Push Send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71600" y="283702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2608474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Order details in Order tab</a:t>
            </a:r>
            <a:endParaRPr lang="it-IT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72000" y="3538337"/>
            <a:ext cx="2857500" cy="4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090311">
            <a:off x="5406703" y="375229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or Rejected</a:t>
            </a:r>
            <a:endParaRPr lang="it-IT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2960131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 order in BlotterSchema</a:t>
            </a:r>
            <a:endParaRPr lang="it-IT" sz="10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72000" y="3321913"/>
            <a:ext cx="2876550" cy="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2704" y="3292116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order from BlotterSchema</a:t>
            </a:r>
            <a:endParaRPr lang="it-IT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5882" y="4020979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Stored in BlotterSchema</a:t>
            </a:r>
            <a:endParaRPr lang="it-IT" sz="10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71600" y="4317736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097179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= populate Blotter</a:t>
            </a:r>
            <a:endParaRPr lang="it-IT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79889" y="4315518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Rejected = populate History</a:t>
            </a:r>
            <a:endParaRPr lang="it-IT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572000" y="5257800"/>
            <a:ext cx="285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7475" y="5267606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Execution Report</a:t>
            </a:r>
            <a:endParaRPr lang="it-IT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3005" y="523869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 in BookSchema</a:t>
            </a:r>
          </a:p>
          <a:p>
            <a:r>
              <a:rPr lang="de-CH" sz="1000" b="1" dirty="0"/>
              <a:t>a</a:t>
            </a:r>
            <a:r>
              <a:rPr lang="de-CH" sz="1000" b="1" dirty="0" smtClean="0"/>
              <a:t>nd in BlotterSchema</a:t>
            </a:r>
            <a:endParaRPr lang="it-IT" sz="10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71600" y="56388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582" y="563880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Cancel order from Blotter</a:t>
            </a:r>
          </a:p>
          <a:p>
            <a:r>
              <a:rPr lang="de-CH" sz="1000" b="1" dirty="0" smtClean="0"/>
              <a:t>Write execution in History</a:t>
            </a:r>
            <a:endParaRPr lang="it-IT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98108" y="5644698"/>
            <a:ext cx="1641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executed order details</a:t>
            </a:r>
            <a:endParaRPr lang="it-IT" sz="1000" dirty="0"/>
          </a:p>
        </p:txBody>
      </p:sp>
      <p:sp>
        <p:nvSpPr>
          <p:cNvPr id="45" name="Rectangle 44"/>
          <p:cNvSpPr/>
          <p:nvPr/>
        </p:nvSpPr>
        <p:spPr>
          <a:xfrm>
            <a:off x="762000" y="4724400"/>
            <a:ext cx="765587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WAIT FOR ORDER 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896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417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UI-Server-FIXIMULATOR</vt:lpstr>
      <vt:lpstr>Session set-up: initiator</vt:lpstr>
      <vt:lpstr>Session set-up: acceptor</vt:lpstr>
      <vt:lpstr>Sending a new order: client (UI)</vt:lpstr>
      <vt:lpstr>Sending a new order: server</vt:lpstr>
      <vt:lpstr>Sending a new order: acceptor</vt:lpstr>
      <vt:lpstr>Order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UI-Server-FIXIMULATOR</dc:title>
  <dc:creator>DELL</dc:creator>
  <cp:lastModifiedBy>Notebook</cp:lastModifiedBy>
  <cp:revision>16</cp:revision>
  <dcterms:created xsi:type="dcterms:W3CDTF">2017-12-10T21:50:27Z</dcterms:created>
  <dcterms:modified xsi:type="dcterms:W3CDTF">2017-12-11T12:07:58Z</dcterms:modified>
</cp:coreProperties>
</file>