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47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383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4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6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49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184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2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66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61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58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D021-DD82-455E-BB4A-45E780CA9622}" type="datetimeFigureOut">
              <a:rPr lang="it-IT" smtClean="0"/>
              <a:t>07/12/2017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98775-9AE2-4335-8120-5C136EAABB5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1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Flow control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The final step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01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Place an order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371600"/>
            <a:ext cx="8153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 smtClean="0"/>
              <a:t>To finalize the project we have to implement the following steps (we use the BlotterSchema (that I will adapt) to store also the </a:t>
            </a:r>
            <a:r>
              <a:rPr lang="de-CH" sz="1000" b="1" dirty="0" smtClean="0"/>
              <a:t>order proposals</a:t>
            </a:r>
            <a:r>
              <a:rPr lang="de-CH" sz="1000" dirty="0" smtClean="0"/>
              <a:t>. The order proposal is the order that populates the Order grid of UI once we push BUY or SELL buttons.)</a:t>
            </a:r>
          </a:p>
          <a:p>
            <a:endParaRPr lang="de-CH" sz="1000" dirty="0" smtClean="0"/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When you push the button </a:t>
            </a:r>
            <a:r>
              <a:rPr lang="de-CH" sz="1000" b="1" dirty="0" smtClean="0"/>
              <a:t>Sent</a:t>
            </a:r>
            <a:r>
              <a:rPr lang="de-CH" sz="1000" dirty="0" smtClean="0"/>
              <a:t> the order is sent to the server with the following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Order_id: generated with the guid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Symbol: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Creation_time: new Date()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Type: from UI («MKT» or «LMT»)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Action: from UI («BUY» or «SELL»)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Quantity: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Price: only if the type is LMT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Duration: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Status: «sent»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Portfolio_id: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Account_id: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Currency: from UI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Exchange: from UI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stores the order into the BlotterSchema (not all fields can be populated at this stage)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sends the stored order with all the fields listed above to the FIXIMULATOR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FIXIMULATOR answer with a message where the following fields are relevant to be stored: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OrderID: the one generated by the simulator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OrdStatus: that can be «0=New» or «8=Rejected»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1000" dirty="0" smtClean="0"/>
              <a:t>SendingTime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receive the message sent by the FIXIMULATOR  (point 4) and store the OrderID and the SendingTime in the BlotterSchema (external_order_id and timestamp fields) and change the status field according to the OrdStatus of the message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If OrdStatus = 0 the order must be displayed in the Blotter tab of UI. If OrdStatus =8 the order must be displayed in the History (</a:t>
            </a:r>
            <a:r>
              <a:rPr lang="de-CH" sz="1000" dirty="0" smtClean="0">
                <a:solidFill>
                  <a:srgbClr val="FF0000"/>
                </a:solidFill>
              </a:rPr>
              <a:t>Uma please change the name of the tab in Completion</a:t>
            </a:r>
            <a:r>
              <a:rPr lang="de-CH" sz="1000" dirty="0" smtClean="0"/>
              <a:t>)</a:t>
            </a:r>
          </a:p>
          <a:p>
            <a:pPr marL="285750" indent="-285750">
              <a:buFont typeface="+mj-lt"/>
              <a:buAutoNum type="arabicPeriod"/>
            </a:pPr>
            <a:r>
              <a:rPr lang="de-CH" sz="1000" dirty="0" smtClean="0"/>
              <a:t>The server wait for the </a:t>
            </a:r>
            <a:r>
              <a:rPr lang="de-CH" sz="1000" b="1" dirty="0" smtClean="0"/>
              <a:t>execution</a:t>
            </a:r>
            <a:r>
              <a:rPr lang="de-CH" sz="1000" dirty="0" smtClean="0"/>
              <a:t> message from the FIXIMULATOR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11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Execution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495300" y="13716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rgbClr val="FF0000"/>
                </a:solidFill>
              </a:rPr>
              <a:t>We assume that no other vent except full execution is allowed. Therefore there cannot be cancellation or partial execution (e.g. I placed an order to buy 20 IBM but actually I was able to buy only 17 lots)</a:t>
            </a:r>
          </a:p>
          <a:p>
            <a:endParaRPr lang="de-CH" sz="1200" dirty="0"/>
          </a:p>
          <a:p>
            <a:r>
              <a:rPr lang="de-CH" sz="1200" dirty="0" smtClean="0"/>
              <a:t>The server receives and execution report from the FIXIMULATOR with the following relevant information: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ExecID + OrderID + ClOrderID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CumQty: the total executed quantity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LastPx: the execution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1200" dirty="0" smtClean="0"/>
              <a:t>OrderQty: the quantity originally placed </a:t>
            </a:r>
          </a:p>
          <a:p>
            <a:endParaRPr lang="de-CH" sz="1200" dirty="0" smtClean="0"/>
          </a:p>
          <a:p>
            <a:r>
              <a:rPr lang="de-CH" sz="1200" dirty="0" smtClean="0"/>
              <a:t>The server must:</a:t>
            </a:r>
          </a:p>
          <a:p>
            <a:endParaRPr lang="de-CH" sz="1200" dirty="0"/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Updates the status in BlotterSchema changing it in «Fill» and stores the execution price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Stores the executed order in BookSchema (following comments in DBschamas.js)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Sending two messages to the UI: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CH" sz="1200" dirty="0" smtClean="0"/>
              <a:t>The executed order = all fields in BlotterSchema</a:t>
            </a:r>
          </a:p>
          <a:p>
            <a:pPr marL="685800" lvl="1" indent="-228600">
              <a:buFont typeface="+mj-lt"/>
              <a:buAutoNum type="arabicPeriod"/>
            </a:pPr>
            <a:r>
              <a:rPr lang="de-CH" sz="1200" dirty="0" smtClean="0"/>
              <a:t>The BookSchema is updated to Analytics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The UI must cancel the executed order from the Blotter and put it in the History/Completion</a:t>
            </a:r>
          </a:p>
          <a:p>
            <a:pPr marL="228600" indent="-228600">
              <a:buFont typeface="+mj-lt"/>
              <a:buAutoNum type="arabicPeriod"/>
            </a:pPr>
            <a:r>
              <a:rPr lang="de-CH" sz="1200" dirty="0" smtClean="0"/>
              <a:t>The analitycs must update the open positions (and if you want the chart)</a:t>
            </a:r>
          </a:p>
          <a:p>
            <a:pPr lvl="1"/>
            <a:endParaRPr lang="de-CH" sz="1200" dirty="0" smtClean="0"/>
          </a:p>
          <a:p>
            <a:r>
              <a:rPr lang="de-CH" sz="1200" dirty="0" smtClean="0"/>
              <a:t>Question: how can an order displayed in the blotter be mapped with that one sent in point 3.1?</a:t>
            </a:r>
          </a:p>
        </p:txBody>
      </p:sp>
    </p:spTree>
    <p:extLst>
      <p:ext uri="{BB962C8B-B14F-4D97-AF65-F5344CB8AC3E}">
        <p14:creationId xmlns:p14="http://schemas.microsoft.com/office/powerpoint/2010/main" val="24757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Order flow</a:t>
            </a:r>
            <a:endParaRPr lang="it-IT" dirty="0"/>
          </a:p>
        </p:txBody>
      </p:sp>
      <p:sp>
        <p:nvSpPr>
          <p:cNvPr id="3" name="Rectangle 2"/>
          <p:cNvSpPr/>
          <p:nvPr/>
        </p:nvSpPr>
        <p:spPr>
          <a:xfrm>
            <a:off x="914400" y="1981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UI</a:t>
            </a:r>
            <a:endParaRPr lang="it-IT" dirty="0"/>
          </a:p>
        </p:txBody>
      </p:sp>
      <p:sp>
        <p:nvSpPr>
          <p:cNvPr id="4" name="Rectangle 3"/>
          <p:cNvSpPr/>
          <p:nvPr/>
        </p:nvSpPr>
        <p:spPr>
          <a:xfrm>
            <a:off x="4114800" y="1975338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Server</a:t>
            </a:r>
            <a:endParaRPr lang="it-IT" dirty="0"/>
          </a:p>
        </p:txBody>
      </p:sp>
      <p:sp>
        <p:nvSpPr>
          <p:cNvPr id="5" name="Rectangle 4"/>
          <p:cNvSpPr/>
          <p:nvPr/>
        </p:nvSpPr>
        <p:spPr>
          <a:xfrm>
            <a:off x="6629400" y="1975338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FIXIMULATOR</a:t>
            </a:r>
            <a:endParaRPr lang="it-IT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1371600" y="2514600"/>
            <a:ext cx="0" cy="3657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45720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7429500" y="2508738"/>
            <a:ext cx="0" cy="36634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271391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Push Send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71600" y="283702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2608474"/>
            <a:ext cx="15231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Order details in Order tab</a:t>
            </a:r>
            <a:endParaRPr lang="it-IT" sz="1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572000" y="3538337"/>
            <a:ext cx="2857500" cy="42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21090311">
            <a:off x="5406703" y="3752295"/>
            <a:ext cx="13003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or Rejected</a:t>
            </a:r>
            <a:endParaRPr lang="it-IT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2960131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 order in BlotterSchema</a:t>
            </a:r>
            <a:endParaRPr lang="it-IT" sz="10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572000" y="3321913"/>
            <a:ext cx="2876550" cy="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72704" y="3292116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order from BlotterSchema</a:t>
            </a:r>
            <a:endParaRPr lang="it-IT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3875882" y="4020979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Stored in BlotterSchema</a:t>
            </a:r>
            <a:endParaRPr lang="it-IT" sz="10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71600" y="4317736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71600" y="4097179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Accepted = populate Blotter</a:t>
            </a:r>
            <a:endParaRPr lang="it-IT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379889" y="4315518"/>
            <a:ext cx="1630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Rejected = populate History</a:t>
            </a:r>
            <a:endParaRPr lang="it-IT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4572000" y="5257800"/>
            <a:ext cx="285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7475" y="5267606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Execution Report</a:t>
            </a:r>
            <a:endParaRPr lang="it-IT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3913005" y="5238690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Store in BookSchema</a:t>
            </a:r>
          </a:p>
          <a:p>
            <a:r>
              <a:rPr lang="de-CH" sz="1000" b="1" dirty="0"/>
              <a:t>a</a:t>
            </a:r>
            <a:r>
              <a:rPr lang="de-CH" sz="1000" b="1" dirty="0" smtClean="0"/>
              <a:t>nd in BlotterSchema</a:t>
            </a:r>
            <a:endParaRPr lang="it-IT" sz="10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1371600" y="5638800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582" y="563880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b="1" dirty="0" smtClean="0"/>
              <a:t>Cancel order from Blotter</a:t>
            </a:r>
          </a:p>
          <a:p>
            <a:r>
              <a:rPr lang="de-CH" sz="1000" b="1" dirty="0" smtClean="0"/>
              <a:t>Write execution in History</a:t>
            </a:r>
            <a:endParaRPr lang="it-IT" sz="1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198108" y="5644698"/>
            <a:ext cx="1641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smtClean="0"/>
              <a:t>Send executed order details</a:t>
            </a:r>
            <a:endParaRPr lang="it-IT" sz="1000" dirty="0"/>
          </a:p>
        </p:txBody>
      </p:sp>
      <p:sp>
        <p:nvSpPr>
          <p:cNvPr id="45" name="Rectangle 44"/>
          <p:cNvSpPr/>
          <p:nvPr/>
        </p:nvSpPr>
        <p:spPr>
          <a:xfrm>
            <a:off x="762000" y="4724400"/>
            <a:ext cx="765587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WAIT FOR ORDER EXECUTION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077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Change in the code</a:t>
            </a:r>
            <a:endParaRPr lang="it-IT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52600"/>
            <a:ext cx="800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In order to take into account the order quantity change the following code. In SingleOrder java code: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Moreover add the quantity to the JSON order object. The BlotterSchema and BookSchema are update accordingly</a:t>
            </a:r>
          </a:p>
        </p:txBody>
      </p:sp>
    </p:spTree>
    <p:extLst>
      <p:ext uri="{BB962C8B-B14F-4D97-AF65-F5344CB8AC3E}">
        <p14:creationId xmlns:p14="http://schemas.microsoft.com/office/powerpoint/2010/main" val="314678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595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Flow control</vt:lpstr>
      <vt:lpstr>Place an order</vt:lpstr>
      <vt:lpstr>Execution</vt:lpstr>
      <vt:lpstr>Order flow</vt:lpstr>
      <vt:lpstr>Change in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control</dc:title>
  <dc:creator>Notebook</dc:creator>
  <cp:lastModifiedBy>DELL</cp:lastModifiedBy>
  <cp:revision>15</cp:revision>
  <dcterms:created xsi:type="dcterms:W3CDTF">2017-12-07T14:22:17Z</dcterms:created>
  <dcterms:modified xsi:type="dcterms:W3CDTF">2017-12-07T21:14:46Z</dcterms:modified>
</cp:coreProperties>
</file>