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23/11/2017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42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23/11/2017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326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23/11/2017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8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23/11/2017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40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23/11/2017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94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23/11/2017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18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23/11/2017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98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23/11/2017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69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23/11/2017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66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23/11/2017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194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11C-3F28-46A2-B008-AD0A70A8ECA6}" type="datetimeFigureOut">
              <a:rPr lang="it-IT" smtClean="0"/>
              <a:t>23/11/2017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51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A511C-3F28-46A2-B008-AD0A70A8ECA6}" type="datetimeFigureOut">
              <a:rPr lang="it-IT" smtClean="0"/>
              <a:t>23/11/2017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A237-EB02-4884-82A0-D4477435F9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70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23 November 2017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20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TODO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05000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The following task should be performed:</a:t>
            </a:r>
          </a:p>
          <a:p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Finalize the GUI following directions in Order GUI.pptx (Eljon/Uma)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Implement the necessary routes for the GUI (Igor/Robert)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Finalize the database with validation (Igor)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Start to implement some tests (Robert)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Start to study the FIX protocol and produce some documentation (Marcel)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Read Electronic Order Book.pptx and ask if something is not clear (all)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 smtClean="0"/>
              <a:t>To explain contents in </a:t>
            </a:r>
            <a:r>
              <a:rPr lang="de-CH" dirty="0" smtClean="0"/>
              <a:t>Electronic Order Book.pptx I’m available every day from 14:30 in SI-003 and whatever other time slot upon request.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087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GUI: problems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78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Routes: problems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033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643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106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Agenda</vt:lpstr>
      <vt:lpstr>TODO</vt:lpstr>
      <vt:lpstr>GUI: problems</vt:lpstr>
      <vt:lpstr>Routes: problems</vt:lpstr>
      <vt:lpstr>Done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Notebook</dc:creator>
  <cp:lastModifiedBy>Notebook</cp:lastModifiedBy>
  <cp:revision>1</cp:revision>
  <dcterms:created xsi:type="dcterms:W3CDTF">2017-11-23T15:57:13Z</dcterms:created>
  <dcterms:modified xsi:type="dcterms:W3CDTF">2017-11-23T16:06:43Z</dcterms:modified>
</cp:coreProperties>
</file>