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38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75" d="100"/>
          <a:sy n="75" d="100"/>
        </p:scale>
        <p:origin x="6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65B910DF-B555-4D30-B35E-2297D59E32D0}" type="datetime1">
              <a:rPr lang="en-US" smtClean="0"/>
              <a:t>1/17/2024</a:t>
            </a:fld>
            <a:endParaRPr lang="en-US" dirty="0"/>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8402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ru-RU"/>
              <a:t>Образец заголовка</a:t>
            </a:r>
            <a:endParaRPr lang="en-US"/>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29D1D79F-E600-4AC1-A639-0B9FB8286C38}" type="datetime1">
              <a:rPr lang="en-US" smtClean="0"/>
              <a:t>1/17/2024</a:t>
            </a:fld>
            <a:endParaRPr lang="en-US" dirty="0"/>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425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390F5D60-A842-4D08-9D7D-A7A57AB501A2}" type="datetime1">
              <a:rPr lang="en-US" smtClean="0"/>
              <a:t>1/17/2024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1254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ru-RU"/>
              <a:t>Образец заголовка</a:t>
            </a:r>
            <a:endParaRPr lang="en-US"/>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2pPr marL="685800" indent="-228600">
              <a:buFont typeface="Courier New" panose="02070309020205020404" pitchFamily="49" charset="0"/>
              <a:buChar char="o"/>
              <a:defRPr/>
            </a:lvl2pPr>
            <a:lvl4pPr marL="1600200" indent="-228600">
              <a:buFont typeface="Courier New" panose="02070309020205020404" pitchFamily="49" charset="0"/>
              <a:buChar char="o"/>
              <a:defRPr/>
            </a:lvl4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0DF2F1F9-9322-493A-A9EE-BB75692CE5F5}" type="datetime1">
              <a:rPr lang="en-US" smtClean="0"/>
              <a:t>1/17/2024</a:t>
            </a:fld>
            <a:endParaRPr lang="en-US" dirty="0"/>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126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7858DE51-4D5E-4D23-8181-86A5B05D5351}" type="datetime1">
              <a:rPr lang="en-US" smtClean="0"/>
              <a:t>1/17/2024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23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ru-RU"/>
              <a:t>Образец заголовка</a:t>
            </a:r>
            <a:endParaRPr lang="en-US"/>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9C399FCA-87F3-427A-B1A2-15346103C68A}" type="datetime1">
              <a:rPr lang="en-US" smtClean="0"/>
              <a:t>1/17/2024</a:t>
            </a:fld>
            <a:endParaRPr lang="en-US" dirty="0"/>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5426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693DF709-7E2D-49E6-A629-D8E3363D194F}" type="datetime1">
              <a:rPr lang="en-US" smtClean="0"/>
              <a:t>1/17/2024</a:t>
            </a:fld>
            <a:endParaRPr lang="en-US" dirty="0"/>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1420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ru-RU"/>
              <a:t>Образец заголовка</a:t>
            </a:r>
            <a:endParaRPr lang="en-US"/>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85D0A921-9375-4BAA-A7C2-7975528669FA}" type="datetime1">
              <a:rPr lang="en-US" smtClean="0"/>
              <a:t>1/17/2024</a:t>
            </a:fld>
            <a:endParaRPr lang="en-US" dirty="0"/>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4433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5D25425-F285-48AE-A409-A618E3EEA628}" type="datetime1">
              <a:rPr lang="en-US" smtClean="0"/>
              <a:t>1/17/2024</a:t>
            </a:fld>
            <a:endParaRPr lang="en-US" dirty="0"/>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175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EB56A94D-7D6A-4378-93F6-A3A33186E34B}" type="datetime1">
              <a:rPr lang="en-US" smtClean="0"/>
              <a:t>1/17/2024</a:t>
            </a:fld>
            <a:endParaRPr lang="en-US" dirty="0"/>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9435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285FC0F9-687B-4417-9D77-CE2D7AD8C321}" type="datetime1">
              <a:rPr lang="en-US" smtClean="0"/>
              <a:t>1/17/2024</a:t>
            </a:fld>
            <a:endParaRPr lang="en-US" dirty="0"/>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70666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p:nvPr/>
        </p:nvGrpSpPr>
        <p:grpSpPr>
          <a:xfrm>
            <a:off x="175990" y="62886"/>
            <a:ext cx="11708355" cy="6301715"/>
            <a:chOff x="175990" y="62886"/>
            <a:chExt cx="11708355" cy="6301715"/>
          </a:xfrm>
        </p:grpSpPr>
        <p:sp useBgFill="1">
          <p:nvSpPr>
            <p:cNvPr id="18" name="Graphic 10">
              <a:extLst>
                <a:ext uri="{FF2B5EF4-FFF2-40B4-BE49-F238E27FC236}">
                  <a16:creationId xmlns:a16="http://schemas.microsoft.com/office/drawing/2014/main" id="{EAFF5F08-677C-4873-9274-02B6FE751044}"/>
                </a:ext>
              </a:extLst>
            </p:cNvPr>
            <p:cNvSpPr/>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9" name="Graphic 10">
              <a:extLst>
                <a:ext uri="{FF2B5EF4-FFF2-40B4-BE49-F238E27FC236}">
                  <a16:creationId xmlns:a16="http://schemas.microsoft.com/office/drawing/2014/main" id="{16514C65-F179-4953-B660-5FC657697957}"/>
                </a:ext>
              </a:extLst>
            </p:cNvPr>
            <p:cNvSpPr/>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Graphic 10">
              <a:extLst>
                <a:ext uri="{FF2B5EF4-FFF2-40B4-BE49-F238E27FC236}">
                  <a16:creationId xmlns:a16="http://schemas.microsoft.com/office/drawing/2014/main" id="{DF5DA89C-9FED-4AE0-8C36-20612E77FAC0}"/>
                </a:ext>
              </a:extLst>
            </p:cNvPr>
            <p:cNvSpPr/>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1" name="Oval 20">
              <a:extLst>
                <a:ext uri="{FF2B5EF4-FFF2-40B4-BE49-F238E27FC236}">
                  <a16:creationId xmlns:a16="http://schemas.microsoft.com/office/drawing/2014/main" id="{FB98224C-F1DB-4F10-9B7F-93B86BA13F40}"/>
                </a:ext>
              </a:extLst>
            </p:cNvPr>
            <p:cNvSpPr/>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2" name="Oval 21">
              <a:extLst>
                <a:ext uri="{FF2B5EF4-FFF2-40B4-BE49-F238E27FC236}">
                  <a16:creationId xmlns:a16="http://schemas.microsoft.com/office/drawing/2014/main" id="{9AE1FC9E-06C9-4A12-8BE7-766C3DA8B9AC}"/>
                </a:ext>
              </a:extLst>
            </p:cNvPr>
            <p:cNvSpPr/>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3" name="Oval 22">
              <a:extLst>
                <a:ext uri="{FF2B5EF4-FFF2-40B4-BE49-F238E27FC236}">
                  <a16:creationId xmlns:a16="http://schemas.microsoft.com/office/drawing/2014/main" id="{29954B75-D8C7-439C-A014-E644E3E2C0A5}"/>
                </a:ext>
              </a:extLst>
            </p:cNvPr>
            <p:cNvSpPr/>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fld id="{B32DFD30-2122-4F4A-97B4-D0A849E36C5F}" type="datetime1">
              <a:rPr lang="en-US" smtClean="0"/>
              <a:t>1/17/2024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401893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7A2ADF-691C-123A-5333-7131012D8B2F}"/>
              </a:ext>
            </a:extLst>
          </p:cNvPr>
          <p:cNvSpPr>
            <a:spLocks noGrp="1"/>
          </p:cNvSpPr>
          <p:nvPr>
            <p:ph type="ctrTitle"/>
          </p:nvPr>
        </p:nvSpPr>
        <p:spPr>
          <a:xfrm>
            <a:off x="1524000" y="1214438"/>
            <a:ext cx="9144000" cy="2387600"/>
          </a:xfrm>
        </p:spPr>
        <p:txBody>
          <a:bodyPr>
            <a:normAutofit/>
          </a:bodyPr>
          <a:lstStyle/>
          <a:p>
            <a:r>
              <a:rPr lang="en-US" sz="9600" b="1" dirty="0">
                <a:solidFill>
                  <a:srgbClr val="09380D"/>
                </a:solidFill>
                <a:latin typeface="Microsoft YaHei UI" panose="020B0503020204020204" pitchFamily="34" charset="-122"/>
                <a:ea typeface="Microsoft YaHei UI" panose="020B0503020204020204" pitchFamily="34" charset="-122"/>
                <a:cs typeface="Nirmala UI" panose="020B0502040204020203" pitchFamily="34" charset="0"/>
              </a:rPr>
              <a:t>PENTAGO</a:t>
            </a:r>
            <a:endParaRPr lang="ru-RU" sz="9600" b="1" dirty="0">
              <a:solidFill>
                <a:srgbClr val="09380D"/>
              </a:solidFill>
              <a:latin typeface="Microsoft YaHei UI" panose="020B0503020204020204" pitchFamily="34" charset="-122"/>
              <a:ea typeface="Microsoft YaHei UI" panose="020B0503020204020204" pitchFamily="34" charset="-122"/>
              <a:cs typeface="Nirmala UI" panose="020B0502040204020203" pitchFamily="34" charset="0"/>
            </a:endParaRPr>
          </a:p>
        </p:txBody>
      </p:sp>
      <p:sp>
        <p:nvSpPr>
          <p:cNvPr id="3" name="Подзаголовок 2">
            <a:extLst>
              <a:ext uri="{FF2B5EF4-FFF2-40B4-BE49-F238E27FC236}">
                <a16:creationId xmlns:a16="http://schemas.microsoft.com/office/drawing/2014/main" id="{B084B53A-1BAB-DE9A-440F-B28832313991}"/>
              </a:ext>
            </a:extLst>
          </p:cNvPr>
          <p:cNvSpPr>
            <a:spLocks noGrp="1"/>
          </p:cNvSpPr>
          <p:nvPr>
            <p:ph type="subTitle" idx="1"/>
          </p:nvPr>
        </p:nvSpPr>
        <p:spPr/>
        <p:txBody>
          <a:bodyPr>
            <a:normAutofit/>
          </a:bodyPr>
          <a:lstStyle/>
          <a:p>
            <a:r>
              <a:rPr lang="ru-RU" sz="2800" dirty="0">
                <a:latin typeface="Microsoft YaHei UI" panose="020B0503020204020204" pitchFamily="34" charset="-122"/>
                <a:ea typeface="Microsoft YaHei UI" panose="020B0503020204020204" pitchFamily="34" charset="-122"/>
                <a:cs typeface="Nirmala UI" panose="020B0502040204020203" pitchFamily="34" charset="0"/>
              </a:rPr>
              <a:t>Проект на базе </a:t>
            </a:r>
            <a:r>
              <a:rPr lang="en-US" sz="2800" dirty="0" err="1">
                <a:latin typeface="Microsoft YaHei UI" panose="020B0503020204020204" pitchFamily="34" charset="-122"/>
                <a:ea typeface="Microsoft YaHei UI" panose="020B0503020204020204" pitchFamily="34" charset="-122"/>
                <a:cs typeface="Nirmala UI" panose="020B0502040204020203" pitchFamily="34" charset="0"/>
              </a:rPr>
              <a:t>pygame</a:t>
            </a:r>
            <a:endParaRPr lang="ru-RU" sz="2800" dirty="0">
              <a:latin typeface="Microsoft YaHei UI" panose="020B0503020204020204" pitchFamily="34" charset="-122"/>
              <a:ea typeface="Microsoft YaHei UI" panose="020B0503020204020204" pitchFamily="34" charset="-122"/>
              <a:cs typeface="Nirmala UI" panose="020B0502040204020203" pitchFamily="34" charset="0"/>
            </a:endParaRPr>
          </a:p>
        </p:txBody>
      </p:sp>
      <p:sp>
        <p:nvSpPr>
          <p:cNvPr id="4" name="TextBox 3">
            <a:extLst>
              <a:ext uri="{FF2B5EF4-FFF2-40B4-BE49-F238E27FC236}">
                <a16:creationId xmlns:a16="http://schemas.microsoft.com/office/drawing/2014/main" id="{438C4AC9-79F3-DBB1-08AA-3ED3E594B860}"/>
              </a:ext>
            </a:extLst>
          </p:cNvPr>
          <p:cNvSpPr txBox="1"/>
          <p:nvPr/>
        </p:nvSpPr>
        <p:spPr>
          <a:xfrm>
            <a:off x="8242300" y="6396335"/>
            <a:ext cx="4089400" cy="461665"/>
          </a:xfrm>
          <a:prstGeom prst="rect">
            <a:avLst/>
          </a:prstGeom>
          <a:noFill/>
        </p:spPr>
        <p:txBody>
          <a:bodyPr wrap="square" rtlCol="0">
            <a:spAutoFit/>
          </a:bodyPr>
          <a:lstStyle/>
          <a:p>
            <a:r>
              <a:rPr lang="ru-RU" sz="2400" dirty="0">
                <a:latin typeface="Microsoft YaHei UI" panose="020B0503020204020204" pitchFamily="34" charset="-122"/>
                <a:ea typeface="Microsoft YaHei UI" panose="020B0503020204020204" pitchFamily="34" charset="-122"/>
                <a:cs typeface="Nirmala UI" panose="020B0502040204020203" pitchFamily="34" charset="0"/>
              </a:rPr>
              <a:t>Автор: Артём Ковальчук</a:t>
            </a:r>
          </a:p>
        </p:txBody>
      </p:sp>
    </p:spTree>
    <p:extLst>
      <p:ext uri="{BB962C8B-B14F-4D97-AF65-F5344CB8AC3E}">
        <p14:creationId xmlns:p14="http://schemas.microsoft.com/office/powerpoint/2010/main" val="3794155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64DD44-61CF-0576-66A2-AD3C4EE410BC}"/>
              </a:ext>
            </a:extLst>
          </p:cNvPr>
          <p:cNvSpPr>
            <a:spLocks noGrp="1"/>
          </p:cNvSpPr>
          <p:nvPr>
            <p:ph type="title"/>
          </p:nvPr>
        </p:nvSpPr>
        <p:spPr/>
        <p:txBody>
          <a:bodyPr/>
          <a:lstStyle/>
          <a:p>
            <a:r>
              <a:rPr lang="ru-RU" b="1" dirty="0">
                <a:latin typeface="Microsoft YaHei UI" panose="020B0503020204020204" pitchFamily="34" charset="-122"/>
                <a:ea typeface="Microsoft YaHei UI" panose="020B0503020204020204" pitchFamily="34" charset="-122"/>
              </a:rPr>
              <a:t>Правила </a:t>
            </a:r>
            <a:r>
              <a:rPr lang="ru-RU" b="1" dirty="0" err="1">
                <a:latin typeface="Microsoft YaHei UI" panose="020B0503020204020204" pitchFamily="34" charset="-122"/>
                <a:ea typeface="Microsoft YaHei UI" panose="020B0503020204020204" pitchFamily="34" charset="-122"/>
              </a:rPr>
              <a:t>Пентаго</a:t>
            </a:r>
            <a:endParaRPr lang="ru-RU" b="1" dirty="0">
              <a:latin typeface="Microsoft YaHei UI" panose="020B0503020204020204" pitchFamily="34" charset="-122"/>
              <a:ea typeface="Microsoft YaHei UI" panose="020B0503020204020204" pitchFamily="34" charset="-122"/>
            </a:endParaRPr>
          </a:p>
        </p:txBody>
      </p:sp>
      <p:sp>
        <p:nvSpPr>
          <p:cNvPr id="3" name="Объект 2">
            <a:extLst>
              <a:ext uri="{FF2B5EF4-FFF2-40B4-BE49-F238E27FC236}">
                <a16:creationId xmlns:a16="http://schemas.microsoft.com/office/drawing/2014/main" id="{DD8AFD12-6939-14CE-DDD3-87D9DE40B456}"/>
              </a:ext>
            </a:extLst>
          </p:cNvPr>
          <p:cNvSpPr>
            <a:spLocks noGrp="1"/>
          </p:cNvSpPr>
          <p:nvPr>
            <p:ph idx="1"/>
          </p:nvPr>
        </p:nvSpPr>
        <p:spPr>
          <a:xfrm>
            <a:off x="838200" y="1825625"/>
            <a:ext cx="10515600" cy="4351338"/>
          </a:xfrm>
        </p:spPr>
        <p:txBody>
          <a:bodyPr>
            <a:normAutofit/>
          </a:bodyPr>
          <a:lstStyle/>
          <a:p>
            <a:pPr marL="0" indent="0" algn="l">
              <a:buNone/>
            </a:pPr>
            <a:r>
              <a:rPr lang="ru-RU" b="0" i="0" dirty="0">
                <a:effectLst/>
                <a:latin typeface="Microsoft YaHei UI" panose="020B0503020204020204" pitchFamily="34" charset="-122"/>
                <a:ea typeface="Microsoft YaHei UI" panose="020B0503020204020204" pitchFamily="34" charset="-122"/>
                <a:cs typeface="Nirmala UI" panose="020B0502040204020203" pitchFamily="34" charset="0"/>
              </a:rPr>
              <a:t>Игра проводится на поле размером 6×6 клеток, разделённом на четыре дочерних поля размером 3×3. Во время своего хода игрок помещает шарик своего цвета в пустую ячейку на поле, после чего поворачивает одно из дочерних полей на угол 90 градусов по или против часовой стрелки. Когда игрок получает ряд из пяти шариков по вертикали, горизонтали или диагонали — он выигрывает. Если все 36 ячеек поля заняты при отсутствии выигрышной позиции — игра заканчивается вничью.</a:t>
            </a:r>
            <a:br>
              <a:rPr lang="ru-RU" dirty="0"/>
            </a:br>
            <a:endParaRPr lang="ru-RU" dirty="0"/>
          </a:p>
        </p:txBody>
      </p:sp>
    </p:spTree>
    <p:extLst>
      <p:ext uri="{BB962C8B-B14F-4D97-AF65-F5344CB8AC3E}">
        <p14:creationId xmlns:p14="http://schemas.microsoft.com/office/powerpoint/2010/main" val="3100075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E5E836-D1DA-1F05-E2E7-64CBAA522546}"/>
              </a:ext>
            </a:extLst>
          </p:cNvPr>
          <p:cNvSpPr>
            <a:spLocks noGrp="1"/>
          </p:cNvSpPr>
          <p:nvPr>
            <p:ph type="title"/>
          </p:nvPr>
        </p:nvSpPr>
        <p:spPr/>
        <p:txBody>
          <a:bodyPr/>
          <a:lstStyle/>
          <a:p>
            <a:r>
              <a:rPr lang="ru-RU" b="1" dirty="0">
                <a:latin typeface="Microsoft YaHei UI" panose="020B0503020204020204" pitchFamily="34" charset="-122"/>
                <a:ea typeface="Microsoft YaHei UI" panose="020B0503020204020204" pitchFamily="34" charset="-122"/>
              </a:rPr>
              <a:t>Интерфейс</a:t>
            </a:r>
          </a:p>
        </p:txBody>
      </p:sp>
      <p:sp>
        <p:nvSpPr>
          <p:cNvPr id="4" name="Объект 3">
            <a:extLst>
              <a:ext uri="{FF2B5EF4-FFF2-40B4-BE49-F238E27FC236}">
                <a16:creationId xmlns:a16="http://schemas.microsoft.com/office/drawing/2014/main" id="{55271A1F-07DA-0AB2-33D4-D88CC093A3E3}"/>
              </a:ext>
            </a:extLst>
          </p:cNvPr>
          <p:cNvSpPr>
            <a:spLocks noGrp="1"/>
          </p:cNvSpPr>
          <p:nvPr>
            <p:ph sz="half" idx="2"/>
          </p:nvPr>
        </p:nvSpPr>
        <p:spPr/>
        <p:txBody>
          <a:bodyPr/>
          <a:lstStyle/>
          <a:p>
            <a:endParaRPr lang="ru-RU"/>
          </a:p>
        </p:txBody>
      </p:sp>
      <p:sp>
        <p:nvSpPr>
          <p:cNvPr id="8" name="Объект 7">
            <a:extLst>
              <a:ext uri="{FF2B5EF4-FFF2-40B4-BE49-F238E27FC236}">
                <a16:creationId xmlns:a16="http://schemas.microsoft.com/office/drawing/2014/main" id="{4F8EF479-91BC-9A85-B6C6-345B843F08C0}"/>
              </a:ext>
            </a:extLst>
          </p:cNvPr>
          <p:cNvSpPr>
            <a:spLocks noGrp="1"/>
          </p:cNvSpPr>
          <p:nvPr>
            <p:ph sz="half" idx="1"/>
          </p:nvPr>
        </p:nvSpPr>
        <p:spPr/>
        <p:txBody>
          <a:bodyPr/>
          <a:lstStyle/>
          <a:p>
            <a:endParaRPr lang="ru-RU"/>
          </a:p>
        </p:txBody>
      </p:sp>
      <p:pic>
        <p:nvPicPr>
          <p:cNvPr id="12" name="Рисунок 11">
            <a:extLst>
              <a:ext uri="{FF2B5EF4-FFF2-40B4-BE49-F238E27FC236}">
                <a16:creationId xmlns:a16="http://schemas.microsoft.com/office/drawing/2014/main" id="{B91EB385-43C8-73F7-997D-658D5B9E34B6}"/>
              </a:ext>
            </a:extLst>
          </p:cNvPr>
          <p:cNvPicPr>
            <a:picLocks noChangeAspect="1"/>
          </p:cNvPicPr>
          <p:nvPr/>
        </p:nvPicPr>
        <p:blipFill>
          <a:blip r:embed="rId2"/>
          <a:stretch>
            <a:fillRect/>
          </a:stretch>
        </p:blipFill>
        <p:spPr>
          <a:xfrm>
            <a:off x="838200" y="1836737"/>
            <a:ext cx="3467100" cy="4561368"/>
          </a:xfrm>
          <a:prstGeom prst="rect">
            <a:avLst/>
          </a:prstGeom>
        </p:spPr>
      </p:pic>
      <p:pic>
        <p:nvPicPr>
          <p:cNvPr id="14" name="Рисунок 13">
            <a:extLst>
              <a:ext uri="{FF2B5EF4-FFF2-40B4-BE49-F238E27FC236}">
                <a16:creationId xmlns:a16="http://schemas.microsoft.com/office/drawing/2014/main" id="{F61F55B2-4AF1-9415-4CDB-CC580E574F9F}"/>
              </a:ext>
            </a:extLst>
          </p:cNvPr>
          <p:cNvPicPr>
            <a:picLocks noChangeAspect="1"/>
          </p:cNvPicPr>
          <p:nvPr/>
        </p:nvPicPr>
        <p:blipFill>
          <a:blip r:embed="rId3"/>
          <a:stretch>
            <a:fillRect/>
          </a:stretch>
        </p:blipFill>
        <p:spPr>
          <a:xfrm>
            <a:off x="4586143" y="1825625"/>
            <a:ext cx="3467100" cy="4561368"/>
          </a:xfrm>
          <a:prstGeom prst="rect">
            <a:avLst/>
          </a:prstGeom>
        </p:spPr>
      </p:pic>
      <p:pic>
        <p:nvPicPr>
          <p:cNvPr id="16" name="Рисунок 15">
            <a:extLst>
              <a:ext uri="{FF2B5EF4-FFF2-40B4-BE49-F238E27FC236}">
                <a16:creationId xmlns:a16="http://schemas.microsoft.com/office/drawing/2014/main" id="{1E87C969-AEB7-16B4-E5E0-5EABF98DC80E}"/>
              </a:ext>
            </a:extLst>
          </p:cNvPr>
          <p:cNvPicPr>
            <a:picLocks noChangeAspect="1"/>
          </p:cNvPicPr>
          <p:nvPr/>
        </p:nvPicPr>
        <p:blipFill>
          <a:blip r:embed="rId4"/>
          <a:stretch>
            <a:fillRect/>
          </a:stretch>
        </p:blipFill>
        <p:spPr>
          <a:xfrm>
            <a:off x="8283286" y="1825625"/>
            <a:ext cx="3467100" cy="4561368"/>
          </a:xfrm>
          <a:prstGeom prst="rect">
            <a:avLst/>
          </a:prstGeom>
        </p:spPr>
      </p:pic>
    </p:spTree>
    <p:extLst>
      <p:ext uri="{BB962C8B-B14F-4D97-AF65-F5344CB8AC3E}">
        <p14:creationId xmlns:p14="http://schemas.microsoft.com/office/powerpoint/2010/main" val="110379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268692-A53D-5223-3E93-FF0708398451}"/>
              </a:ext>
            </a:extLst>
          </p:cNvPr>
          <p:cNvSpPr>
            <a:spLocks noGrp="1"/>
          </p:cNvSpPr>
          <p:nvPr>
            <p:ph type="title"/>
          </p:nvPr>
        </p:nvSpPr>
        <p:spPr/>
        <p:txBody>
          <a:bodyPr/>
          <a:lstStyle/>
          <a:p>
            <a:r>
              <a:rPr lang="ru-RU" b="1" dirty="0">
                <a:latin typeface="Microsoft YaHei UI" panose="020B0503020204020204" pitchFamily="34" charset="-122"/>
                <a:ea typeface="Microsoft YaHei UI" panose="020B0503020204020204" pitchFamily="34" charset="-122"/>
              </a:rPr>
              <a:t>Основные классы</a:t>
            </a:r>
          </a:p>
        </p:txBody>
      </p:sp>
      <p:sp>
        <p:nvSpPr>
          <p:cNvPr id="3" name="TextBox 2">
            <a:extLst>
              <a:ext uri="{FF2B5EF4-FFF2-40B4-BE49-F238E27FC236}">
                <a16:creationId xmlns:a16="http://schemas.microsoft.com/office/drawing/2014/main" id="{BB300688-0CC1-895E-62D9-A9545F848547}"/>
              </a:ext>
            </a:extLst>
          </p:cNvPr>
          <p:cNvSpPr txBox="1"/>
          <p:nvPr/>
        </p:nvSpPr>
        <p:spPr>
          <a:xfrm>
            <a:off x="622299" y="1377712"/>
            <a:ext cx="4063997" cy="523220"/>
          </a:xfrm>
          <a:prstGeom prst="rect">
            <a:avLst/>
          </a:prstGeom>
          <a:noFill/>
        </p:spPr>
        <p:txBody>
          <a:bodyPr wrap="square" rtlCol="0">
            <a:spAutoFit/>
          </a:bodyPr>
          <a:lstStyle/>
          <a:p>
            <a:r>
              <a:rPr lang="en-US" sz="2800" dirty="0" err="1">
                <a:latin typeface="Microsoft YaHei UI" panose="020B0503020204020204" pitchFamily="34" charset="-122"/>
                <a:ea typeface="Microsoft YaHei UI" panose="020B0503020204020204" pitchFamily="34" charset="-122"/>
              </a:rPr>
              <a:t>pygame.sprite.Sprite</a:t>
            </a:r>
            <a:endParaRPr lang="ru-RU" sz="2800" dirty="0">
              <a:latin typeface="Microsoft YaHei UI" panose="020B0503020204020204" pitchFamily="34" charset="-122"/>
              <a:ea typeface="Microsoft YaHei UI" panose="020B0503020204020204" pitchFamily="34" charset="-122"/>
            </a:endParaRPr>
          </a:p>
        </p:txBody>
      </p:sp>
      <p:sp>
        <p:nvSpPr>
          <p:cNvPr id="6" name="TextBox 5">
            <a:extLst>
              <a:ext uri="{FF2B5EF4-FFF2-40B4-BE49-F238E27FC236}">
                <a16:creationId xmlns:a16="http://schemas.microsoft.com/office/drawing/2014/main" id="{211232DA-7B90-B6FE-C0A7-DBB4EFA19BF5}"/>
              </a:ext>
            </a:extLst>
          </p:cNvPr>
          <p:cNvSpPr txBox="1"/>
          <p:nvPr/>
        </p:nvSpPr>
        <p:spPr>
          <a:xfrm>
            <a:off x="622300" y="2190512"/>
            <a:ext cx="2565398" cy="523220"/>
          </a:xfrm>
          <a:prstGeom prst="rect">
            <a:avLst/>
          </a:prstGeom>
          <a:noFill/>
        </p:spPr>
        <p:txBody>
          <a:bodyPr wrap="square" rtlCol="0">
            <a:spAutoFit/>
          </a:bodyPr>
          <a:lstStyle/>
          <a:p>
            <a:r>
              <a:rPr lang="en-US" sz="2800" dirty="0" err="1">
                <a:latin typeface="Microsoft YaHei UI" panose="020B0503020204020204" pitchFamily="34" charset="-122"/>
                <a:ea typeface="Microsoft YaHei UI" panose="020B0503020204020204" pitchFamily="34" charset="-122"/>
              </a:rPr>
              <a:t>SpriteObject</a:t>
            </a:r>
            <a:endParaRPr lang="ru-RU" sz="2800" dirty="0">
              <a:latin typeface="Microsoft YaHei UI" panose="020B0503020204020204" pitchFamily="34" charset="-122"/>
              <a:ea typeface="Microsoft YaHei UI" panose="020B0503020204020204" pitchFamily="34" charset="-122"/>
            </a:endParaRPr>
          </a:p>
        </p:txBody>
      </p:sp>
      <p:sp>
        <p:nvSpPr>
          <p:cNvPr id="7" name="TextBox 6">
            <a:extLst>
              <a:ext uri="{FF2B5EF4-FFF2-40B4-BE49-F238E27FC236}">
                <a16:creationId xmlns:a16="http://schemas.microsoft.com/office/drawing/2014/main" id="{CA9877F4-A52E-01FE-0CFF-2810278EC27D}"/>
              </a:ext>
            </a:extLst>
          </p:cNvPr>
          <p:cNvSpPr txBox="1"/>
          <p:nvPr/>
        </p:nvSpPr>
        <p:spPr>
          <a:xfrm>
            <a:off x="622299" y="3003312"/>
            <a:ext cx="4063996" cy="523220"/>
          </a:xfrm>
          <a:prstGeom prst="rect">
            <a:avLst/>
          </a:prstGeom>
          <a:noFill/>
        </p:spPr>
        <p:txBody>
          <a:bodyPr wrap="square" rtlCol="0">
            <a:spAutoFit/>
          </a:bodyPr>
          <a:lstStyle/>
          <a:p>
            <a:r>
              <a:rPr lang="en-US" sz="2800" dirty="0" err="1">
                <a:latin typeface="Microsoft YaHei UI" panose="020B0503020204020204" pitchFamily="34" charset="-122"/>
                <a:ea typeface="Microsoft YaHei UI" panose="020B0503020204020204" pitchFamily="34" charset="-122"/>
              </a:rPr>
              <a:t>CordSpriteObject</a:t>
            </a:r>
            <a:endParaRPr lang="ru-RU" sz="2800" dirty="0">
              <a:latin typeface="Microsoft YaHei UI" panose="020B0503020204020204" pitchFamily="34" charset="-122"/>
              <a:ea typeface="Microsoft YaHei UI" panose="020B0503020204020204" pitchFamily="34" charset="-122"/>
            </a:endParaRPr>
          </a:p>
        </p:txBody>
      </p:sp>
      <p:sp>
        <p:nvSpPr>
          <p:cNvPr id="8" name="TextBox 7">
            <a:extLst>
              <a:ext uri="{FF2B5EF4-FFF2-40B4-BE49-F238E27FC236}">
                <a16:creationId xmlns:a16="http://schemas.microsoft.com/office/drawing/2014/main" id="{A97A5B71-42CE-99D4-52F0-EC5A48D167FA}"/>
              </a:ext>
            </a:extLst>
          </p:cNvPr>
          <p:cNvSpPr txBox="1"/>
          <p:nvPr/>
        </p:nvSpPr>
        <p:spPr>
          <a:xfrm>
            <a:off x="622299" y="3816112"/>
            <a:ext cx="1358901" cy="523220"/>
          </a:xfrm>
          <a:prstGeom prst="rect">
            <a:avLst/>
          </a:prstGeom>
          <a:noFill/>
        </p:spPr>
        <p:txBody>
          <a:bodyPr wrap="square" rtlCol="0">
            <a:spAutoFit/>
          </a:bodyPr>
          <a:lstStyle/>
          <a:p>
            <a:r>
              <a:rPr lang="en-US" sz="2800" dirty="0">
                <a:latin typeface="Microsoft YaHei UI" panose="020B0503020204020204" pitchFamily="34" charset="-122"/>
                <a:ea typeface="Microsoft YaHei UI" panose="020B0503020204020204" pitchFamily="34" charset="-122"/>
              </a:rPr>
              <a:t>Button</a:t>
            </a:r>
            <a:endParaRPr lang="ru-RU" sz="2800" dirty="0">
              <a:latin typeface="Microsoft YaHei UI" panose="020B0503020204020204" pitchFamily="34" charset="-122"/>
              <a:ea typeface="Microsoft YaHei UI" panose="020B0503020204020204" pitchFamily="34" charset="-122"/>
            </a:endParaRPr>
          </a:p>
        </p:txBody>
      </p:sp>
      <p:sp>
        <p:nvSpPr>
          <p:cNvPr id="9" name="TextBox 8">
            <a:extLst>
              <a:ext uri="{FF2B5EF4-FFF2-40B4-BE49-F238E27FC236}">
                <a16:creationId xmlns:a16="http://schemas.microsoft.com/office/drawing/2014/main" id="{113F0DD4-2AB0-7CEF-6BAE-45F6B90D6380}"/>
              </a:ext>
            </a:extLst>
          </p:cNvPr>
          <p:cNvSpPr txBox="1"/>
          <p:nvPr/>
        </p:nvSpPr>
        <p:spPr>
          <a:xfrm>
            <a:off x="622299" y="4628912"/>
            <a:ext cx="2565397" cy="523220"/>
          </a:xfrm>
          <a:prstGeom prst="rect">
            <a:avLst/>
          </a:prstGeom>
          <a:noFill/>
        </p:spPr>
        <p:txBody>
          <a:bodyPr wrap="square" rtlCol="0">
            <a:spAutoFit/>
          </a:bodyPr>
          <a:lstStyle/>
          <a:p>
            <a:r>
              <a:rPr lang="en-US" sz="2800" dirty="0" err="1">
                <a:latin typeface="Microsoft YaHei UI" panose="020B0503020204020204" pitchFamily="34" charset="-122"/>
                <a:ea typeface="Microsoft YaHei UI" panose="020B0503020204020204" pitchFamily="34" charset="-122"/>
              </a:rPr>
              <a:t>ChoiceButton</a:t>
            </a:r>
            <a:endParaRPr lang="ru-RU" sz="2800" dirty="0">
              <a:latin typeface="Microsoft YaHei UI" panose="020B0503020204020204" pitchFamily="34" charset="-122"/>
              <a:ea typeface="Microsoft YaHei UI" panose="020B0503020204020204" pitchFamily="34" charset="-122"/>
            </a:endParaRPr>
          </a:p>
        </p:txBody>
      </p:sp>
      <p:sp>
        <p:nvSpPr>
          <p:cNvPr id="21" name="TextBox 20">
            <a:extLst>
              <a:ext uri="{FF2B5EF4-FFF2-40B4-BE49-F238E27FC236}">
                <a16:creationId xmlns:a16="http://schemas.microsoft.com/office/drawing/2014/main" id="{27ECC6A5-34DF-4326-6B14-7BAE394117D2}"/>
              </a:ext>
            </a:extLst>
          </p:cNvPr>
          <p:cNvSpPr txBox="1"/>
          <p:nvPr/>
        </p:nvSpPr>
        <p:spPr>
          <a:xfrm>
            <a:off x="4889491" y="1377712"/>
            <a:ext cx="850906" cy="523220"/>
          </a:xfrm>
          <a:prstGeom prst="rect">
            <a:avLst/>
          </a:prstGeom>
          <a:noFill/>
        </p:spPr>
        <p:txBody>
          <a:bodyPr wrap="square" rtlCol="0">
            <a:spAutoFit/>
          </a:bodyPr>
          <a:lstStyle/>
          <a:p>
            <a:r>
              <a:rPr lang="en-US" sz="2800" dirty="0">
                <a:latin typeface="Microsoft YaHei UI" panose="020B0503020204020204" pitchFamily="34" charset="-122"/>
                <a:ea typeface="Microsoft YaHei UI" panose="020B0503020204020204" pitchFamily="34" charset="-122"/>
              </a:rPr>
              <a:t>Cell</a:t>
            </a:r>
            <a:endParaRPr lang="ru-RU" sz="2800" dirty="0">
              <a:latin typeface="Microsoft YaHei UI" panose="020B0503020204020204" pitchFamily="34" charset="-122"/>
              <a:ea typeface="Microsoft YaHei UI" panose="020B0503020204020204" pitchFamily="34" charset="-122"/>
            </a:endParaRPr>
          </a:p>
        </p:txBody>
      </p:sp>
      <p:sp>
        <p:nvSpPr>
          <p:cNvPr id="22" name="TextBox 21">
            <a:extLst>
              <a:ext uri="{FF2B5EF4-FFF2-40B4-BE49-F238E27FC236}">
                <a16:creationId xmlns:a16="http://schemas.microsoft.com/office/drawing/2014/main" id="{982E2B15-2C31-32D6-54E4-CC993FD036E1}"/>
              </a:ext>
            </a:extLst>
          </p:cNvPr>
          <p:cNvSpPr txBox="1"/>
          <p:nvPr/>
        </p:nvSpPr>
        <p:spPr>
          <a:xfrm>
            <a:off x="6248387" y="1377712"/>
            <a:ext cx="1066806" cy="523220"/>
          </a:xfrm>
          <a:prstGeom prst="rect">
            <a:avLst/>
          </a:prstGeom>
          <a:noFill/>
        </p:spPr>
        <p:txBody>
          <a:bodyPr wrap="square" rtlCol="0">
            <a:spAutoFit/>
          </a:bodyPr>
          <a:lstStyle/>
          <a:p>
            <a:r>
              <a:rPr lang="en-US" sz="2800" dirty="0">
                <a:latin typeface="Microsoft YaHei UI" panose="020B0503020204020204" pitchFamily="34" charset="-122"/>
                <a:ea typeface="Microsoft YaHei UI" panose="020B0503020204020204" pitchFamily="34" charset="-122"/>
              </a:rPr>
              <a:t>Sign</a:t>
            </a:r>
            <a:endParaRPr lang="ru-RU" sz="2800" dirty="0">
              <a:latin typeface="Microsoft YaHei UI" panose="020B0503020204020204" pitchFamily="34" charset="-122"/>
              <a:ea typeface="Microsoft YaHei UI" panose="020B0503020204020204" pitchFamily="34" charset="-122"/>
            </a:endParaRPr>
          </a:p>
        </p:txBody>
      </p:sp>
      <p:sp>
        <p:nvSpPr>
          <p:cNvPr id="28" name="TextBox 27">
            <a:extLst>
              <a:ext uri="{FF2B5EF4-FFF2-40B4-BE49-F238E27FC236}">
                <a16:creationId xmlns:a16="http://schemas.microsoft.com/office/drawing/2014/main" id="{3D22158F-30EF-D6F2-7F4A-948A161953AE}"/>
              </a:ext>
            </a:extLst>
          </p:cNvPr>
          <p:cNvSpPr txBox="1"/>
          <p:nvPr/>
        </p:nvSpPr>
        <p:spPr>
          <a:xfrm>
            <a:off x="4476744" y="3816112"/>
            <a:ext cx="1358901" cy="523220"/>
          </a:xfrm>
          <a:prstGeom prst="rect">
            <a:avLst/>
          </a:prstGeom>
          <a:noFill/>
        </p:spPr>
        <p:txBody>
          <a:bodyPr wrap="square" rtlCol="0">
            <a:spAutoFit/>
          </a:bodyPr>
          <a:lstStyle/>
          <a:p>
            <a:r>
              <a:rPr lang="en-US" sz="2800" dirty="0">
                <a:latin typeface="Microsoft YaHei UI" panose="020B0503020204020204" pitchFamily="34" charset="-122"/>
                <a:ea typeface="Microsoft YaHei UI" panose="020B0503020204020204" pitchFamily="34" charset="-122"/>
              </a:rPr>
              <a:t>Arrow</a:t>
            </a:r>
            <a:endParaRPr lang="ru-RU" sz="2800" dirty="0">
              <a:latin typeface="Microsoft YaHei UI" panose="020B0503020204020204" pitchFamily="34" charset="-122"/>
              <a:ea typeface="Microsoft YaHei UI" panose="020B0503020204020204" pitchFamily="34" charset="-122"/>
            </a:endParaRPr>
          </a:p>
        </p:txBody>
      </p:sp>
      <p:sp>
        <p:nvSpPr>
          <p:cNvPr id="29" name="TextBox 28">
            <a:extLst>
              <a:ext uri="{FF2B5EF4-FFF2-40B4-BE49-F238E27FC236}">
                <a16:creationId xmlns:a16="http://schemas.microsoft.com/office/drawing/2014/main" id="{FDB68B89-337F-92C6-F1EF-6D2EC68E7F32}"/>
              </a:ext>
            </a:extLst>
          </p:cNvPr>
          <p:cNvSpPr txBox="1"/>
          <p:nvPr/>
        </p:nvSpPr>
        <p:spPr>
          <a:xfrm>
            <a:off x="4476743" y="3003312"/>
            <a:ext cx="1619257" cy="523220"/>
          </a:xfrm>
          <a:prstGeom prst="rect">
            <a:avLst/>
          </a:prstGeom>
          <a:noFill/>
        </p:spPr>
        <p:txBody>
          <a:bodyPr wrap="square" rtlCol="0">
            <a:spAutoFit/>
          </a:bodyPr>
          <a:lstStyle/>
          <a:p>
            <a:r>
              <a:rPr lang="en-US" sz="2800" dirty="0">
                <a:latin typeface="Microsoft YaHei UI" panose="020B0503020204020204" pitchFamily="34" charset="-122"/>
                <a:ea typeface="Microsoft YaHei UI" panose="020B0503020204020204" pitchFamily="34" charset="-122"/>
              </a:rPr>
              <a:t>Number</a:t>
            </a:r>
            <a:endParaRPr lang="ru-RU" sz="2800" dirty="0">
              <a:latin typeface="Microsoft YaHei UI" panose="020B0503020204020204" pitchFamily="34" charset="-122"/>
              <a:ea typeface="Microsoft YaHei UI" panose="020B0503020204020204" pitchFamily="34" charset="-122"/>
            </a:endParaRPr>
          </a:p>
        </p:txBody>
      </p:sp>
      <p:sp>
        <p:nvSpPr>
          <p:cNvPr id="30" name="TextBox 29">
            <a:extLst>
              <a:ext uri="{FF2B5EF4-FFF2-40B4-BE49-F238E27FC236}">
                <a16:creationId xmlns:a16="http://schemas.microsoft.com/office/drawing/2014/main" id="{7696BE03-8187-B6AF-7CBE-B46152223E56}"/>
              </a:ext>
            </a:extLst>
          </p:cNvPr>
          <p:cNvSpPr txBox="1"/>
          <p:nvPr/>
        </p:nvSpPr>
        <p:spPr>
          <a:xfrm>
            <a:off x="7740634" y="1377712"/>
            <a:ext cx="1339850" cy="523220"/>
          </a:xfrm>
          <a:prstGeom prst="rect">
            <a:avLst/>
          </a:prstGeom>
          <a:noFill/>
        </p:spPr>
        <p:txBody>
          <a:bodyPr wrap="square" rtlCol="0">
            <a:spAutoFit/>
          </a:bodyPr>
          <a:lstStyle/>
          <a:p>
            <a:r>
              <a:rPr lang="en-US" sz="2800" dirty="0">
                <a:latin typeface="Microsoft YaHei UI" panose="020B0503020204020204" pitchFamily="34" charset="-122"/>
                <a:ea typeface="Microsoft YaHei UI" panose="020B0503020204020204" pitchFamily="34" charset="-122"/>
              </a:rPr>
              <a:t>Cross</a:t>
            </a:r>
            <a:endParaRPr lang="ru-RU" sz="2800" dirty="0">
              <a:latin typeface="Microsoft YaHei UI" panose="020B0503020204020204" pitchFamily="34" charset="-122"/>
              <a:ea typeface="Microsoft YaHei UI" panose="020B0503020204020204" pitchFamily="34" charset="-122"/>
            </a:endParaRPr>
          </a:p>
        </p:txBody>
      </p:sp>
      <p:sp>
        <p:nvSpPr>
          <p:cNvPr id="32" name="TextBox 31">
            <a:extLst>
              <a:ext uri="{FF2B5EF4-FFF2-40B4-BE49-F238E27FC236}">
                <a16:creationId xmlns:a16="http://schemas.microsoft.com/office/drawing/2014/main" id="{C4F11AC2-7084-7DDB-7B93-98AC995E0AE7}"/>
              </a:ext>
            </a:extLst>
          </p:cNvPr>
          <p:cNvSpPr txBox="1"/>
          <p:nvPr/>
        </p:nvSpPr>
        <p:spPr>
          <a:xfrm>
            <a:off x="7740634" y="2053332"/>
            <a:ext cx="1339850" cy="523220"/>
          </a:xfrm>
          <a:prstGeom prst="rect">
            <a:avLst/>
          </a:prstGeom>
          <a:noFill/>
        </p:spPr>
        <p:txBody>
          <a:bodyPr wrap="square" rtlCol="0">
            <a:spAutoFit/>
          </a:bodyPr>
          <a:lstStyle/>
          <a:p>
            <a:r>
              <a:rPr lang="en-US" sz="2800" dirty="0">
                <a:latin typeface="Microsoft YaHei UI" panose="020B0503020204020204" pitchFamily="34" charset="-122"/>
                <a:ea typeface="Microsoft YaHei UI" panose="020B0503020204020204" pitchFamily="34" charset="-122"/>
              </a:rPr>
              <a:t>Zero</a:t>
            </a:r>
            <a:endParaRPr lang="ru-RU" sz="2800" dirty="0">
              <a:latin typeface="Microsoft YaHei UI" panose="020B0503020204020204" pitchFamily="34" charset="-122"/>
              <a:ea typeface="Microsoft YaHei UI" panose="020B0503020204020204" pitchFamily="34" charset="-122"/>
            </a:endParaRPr>
          </a:p>
        </p:txBody>
      </p:sp>
      <p:cxnSp>
        <p:nvCxnSpPr>
          <p:cNvPr id="34" name="Прямая со стрелкой 33">
            <a:extLst>
              <a:ext uri="{FF2B5EF4-FFF2-40B4-BE49-F238E27FC236}">
                <a16:creationId xmlns:a16="http://schemas.microsoft.com/office/drawing/2014/main" id="{643A3579-6E5B-D9EC-4AC6-7B6209BE0B6E}"/>
              </a:ext>
            </a:extLst>
          </p:cNvPr>
          <p:cNvCxnSpPr>
            <a:cxnSpLocks/>
          </p:cNvCxnSpPr>
          <p:nvPr/>
        </p:nvCxnSpPr>
        <p:spPr>
          <a:xfrm>
            <a:off x="939800" y="1900932"/>
            <a:ext cx="0" cy="414010"/>
          </a:xfrm>
          <a:prstGeom prst="straightConnector1">
            <a:avLst/>
          </a:prstGeom>
          <a:ln w="76200">
            <a:solidFill>
              <a:srgbClr val="09380D"/>
            </a:solidFill>
            <a:tailEnd type="triangle"/>
          </a:ln>
        </p:spPr>
        <p:style>
          <a:lnRef idx="1">
            <a:schemeClr val="accent1"/>
          </a:lnRef>
          <a:fillRef idx="0">
            <a:schemeClr val="accent1"/>
          </a:fillRef>
          <a:effectRef idx="0">
            <a:schemeClr val="accent1"/>
          </a:effectRef>
          <a:fontRef idx="minor">
            <a:schemeClr val="tx1"/>
          </a:fontRef>
        </p:style>
      </p:cxnSp>
      <p:cxnSp>
        <p:nvCxnSpPr>
          <p:cNvPr id="36" name="Прямая со стрелкой 35">
            <a:extLst>
              <a:ext uri="{FF2B5EF4-FFF2-40B4-BE49-F238E27FC236}">
                <a16:creationId xmlns:a16="http://schemas.microsoft.com/office/drawing/2014/main" id="{2FABB037-956F-1360-EDF0-61C118E663B5}"/>
              </a:ext>
            </a:extLst>
          </p:cNvPr>
          <p:cNvCxnSpPr>
            <a:cxnSpLocks/>
          </p:cNvCxnSpPr>
          <p:nvPr/>
        </p:nvCxnSpPr>
        <p:spPr>
          <a:xfrm>
            <a:off x="939800" y="2713732"/>
            <a:ext cx="0" cy="414010"/>
          </a:xfrm>
          <a:prstGeom prst="straightConnector1">
            <a:avLst/>
          </a:prstGeom>
          <a:ln w="76200">
            <a:solidFill>
              <a:srgbClr val="09380D"/>
            </a:solidFill>
            <a:tailEnd type="triangle"/>
          </a:ln>
        </p:spPr>
        <p:style>
          <a:lnRef idx="1">
            <a:schemeClr val="accent1"/>
          </a:lnRef>
          <a:fillRef idx="0">
            <a:schemeClr val="accent1"/>
          </a:fillRef>
          <a:effectRef idx="0">
            <a:schemeClr val="accent1"/>
          </a:effectRef>
          <a:fontRef idx="minor">
            <a:schemeClr val="tx1"/>
          </a:fontRef>
        </p:style>
      </p:cxnSp>
      <p:cxnSp>
        <p:nvCxnSpPr>
          <p:cNvPr id="37" name="Прямая со стрелкой 36">
            <a:extLst>
              <a:ext uri="{FF2B5EF4-FFF2-40B4-BE49-F238E27FC236}">
                <a16:creationId xmlns:a16="http://schemas.microsoft.com/office/drawing/2014/main" id="{539D0FBB-8171-B9A5-F4A3-1BB9CBB2432E}"/>
              </a:ext>
            </a:extLst>
          </p:cNvPr>
          <p:cNvCxnSpPr>
            <a:cxnSpLocks/>
          </p:cNvCxnSpPr>
          <p:nvPr/>
        </p:nvCxnSpPr>
        <p:spPr>
          <a:xfrm>
            <a:off x="952500" y="3526532"/>
            <a:ext cx="0" cy="414010"/>
          </a:xfrm>
          <a:prstGeom prst="straightConnector1">
            <a:avLst/>
          </a:prstGeom>
          <a:ln w="76200">
            <a:solidFill>
              <a:srgbClr val="09380D"/>
            </a:solidFill>
            <a:tailEnd type="triangle"/>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a:extLst>
              <a:ext uri="{FF2B5EF4-FFF2-40B4-BE49-F238E27FC236}">
                <a16:creationId xmlns:a16="http://schemas.microsoft.com/office/drawing/2014/main" id="{B2071EC0-30ED-2882-1E2D-815636AF7487}"/>
              </a:ext>
            </a:extLst>
          </p:cNvPr>
          <p:cNvCxnSpPr>
            <a:cxnSpLocks/>
          </p:cNvCxnSpPr>
          <p:nvPr/>
        </p:nvCxnSpPr>
        <p:spPr>
          <a:xfrm>
            <a:off x="952500" y="4301232"/>
            <a:ext cx="0" cy="414010"/>
          </a:xfrm>
          <a:prstGeom prst="straightConnector1">
            <a:avLst/>
          </a:prstGeom>
          <a:ln w="76200">
            <a:solidFill>
              <a:srgbClr val="09380D"/>
            </a:solidFill>
            <a:tailEnd type="triangle"/>
          </a:ln>
        </p:spPr>
        <p:style>
          <a:lnRef idx="1">
            <a:schemeClr val="accent1"/>
          </a:lnRef>
          <a:fillRef idx="0">
            <a:schemeClr val="accent1"/>
          </a:fillRef>
          <a:effectRef idx="0">
            <a:schemeClr val="accent1"/>
          </a:effectRef>
          <a:fontRef idx="minor">
            <a:schemeClr val="tx1"/>
          </a:fontRef>
        </p:style>
      </p:cxnSp>
      <p:cxnSp>
        <p:nvCxnSpPr>
          <p:cNvPr id="39" name="Прямая со стрелкой 38">
            <a:extLst>
              <a:ext uri="{FF2B5EF4-FFF2-40B4-BE49-F238E27FC236}">
                <a16:creationId xmlns:a16="http://schemas.microsoft.com/office/drawing/2014/main" id="{A53F24A3-4C8D-06D7-27AB-2CC81A48F2BA}"/>
              </a:ext>
            </a:extLst>
          </p:cNvPr>
          <p:cNvCxnSpPr>
            <a:cxnSpLocks/>
            <a:endCxn id="21" idx="1"/>
          </p:cNvCxnSpPr>
          <p:nvPr/>
        </p:nvCxnSpPr>
        <p:spPr>
          <a:xfrm>
            <a:off x="4279900" y="1639322"/>
            <a:ext cx="609591" cy="0"/>
          </a:xfrm>
          <a:prstGeom prst="straightConnector1">
            <a:avLst/>
          </a:prstGeom>
          <a:ln w="76200">
            <a:solidFill>
              <a:srgbClr val="09380D"/>
            </a:solidFill>
            <a:tailEnd type="triangle"/>
          </a:ln>
        </p:spPr>
        <p:style>
          <a:lnRef idx="1">
            <a:schemeClr val="accent1"/>
          </a:lnRef>
          <a:fillRef idx="0">
            <a:schemeClr val="accent1"/>
          </a:fillRef>
          <a:effectRef idx="0">
            <a:schemeClr val="accent1"/>
          </a:effectRef>
          <a:fontRef idx="minor">
            <a:schemeClr val="tx1"/>
          </a:fontRef>
        </p:style>
      </p:cxnSp>
      <p:cxnSp>
        <p:nvCxnSpPr>
          <p:cNvPr id="43" name="Прямая со стрелкой 42">
            <a:extLst>
              <a:ext uri="{FF2B5EF4-FFF2-40B4-BE49-F238E27FC236}">
                <a16:creationId xmlns:a16="http://schemas.microsoft.com/office/drawing/2014/main" id="{63DE51B9-0B11-D0EA-2E60-9C0B42D63BEF}"/>
              </a:ext>
            </a:extLst>
          </p:cNvPr>
          <p:cNvCxnSpPr>
            <a:cxnSpLocks/>
          </p:cNvCxnSpPr>
          <p:nvPr/>
        </p:nvCxnSpPr>
        <p:spPr>
          <a:xfrm>
            <a:off x="5670548" y="1639322"/>
            <a:ext cx="609591" cy="0"/>
          </a:xfrm>
          <a:prstGeom prst="straightConnector1">
            <a:avLst/>
          </a:prstGeom>
          <a:ln w="76200">
            <a:solidFill>
              <a:srgbClr val="09380D"/>
            </a:solidFill>
            <a:tailEnd type="triangle"/>
          </a:ln>
        </p:spPr>
        <p:style>
          <a:lnRef idx="1">
            <a:schemeClr val="accent1"/>
          </a:lnRef>
          <a:fillRef idx="0">
            <a:schemeClr val="accent1"/>
          </a:fillRef>
          <a:effectRef idx="0">
            <a:schemeClr val="accent1"/>
          </a:effectRef>
          <a:fontRef idx="minor">
            <a:schemeClr val="tx1"/>
          </a:fontRef>
        </p:style>
      </p:cxnSp>
      <p:cxnSp>
        <p:nvCxnSpPr>
          <p:cNvPr id="44" name="Прямая со стрелкой 43">
            <a:extLst>
              <a:ext uri="{FF2B5EF4-FFF2-40B4-BE49-F238E27FC236}">
                <a16:creationId xmlns:a16="http://schemas.microsoft.com/office/drawing/2014/main" id="{D647B6EB-4169-BDAE-6D5A-FA641458AF09}"/>
              </a:ext>
            </a:extLst>
          </p:cNvPr>
          <p:cNvCxnSpPr>
            <a:cxnSpLocks/>
          </p:cNvCxnSpPr>
          <p:nvPr/>
        </p:nvCxnSpPr>
        <p:spPr>
          <a:xfrm>
            <a:off x="7169141" y="1639322"/>
            <a:ext cx="609591" cy="0"/>
          </a:xfrm>
          <a:prstGeom prst="straightConnector1">
            <a:avLst/>
          </a:prstGeom>
          <a:ln w="76200">
            <a:solidFill>
              <a:srgbClr val="09380D"/>
            </a:solidFill>
            <a:tailEnd type="triangle"/>
          </a:ln>
        </p:spPr>
        <p:style>
          <a:lnRef idx="1">
            <a:schemeClr val="accent1"/>
          </a:lnRef>
          <a:fillRef idx="0">
            <a:schemeClr val="accent1"/>
          </a:fillRef>
          <a:effectRef idx="0">
            <a:schemeClr val="accent1"/>
          </a:effectRef>
          <a:fontRef idx="minor">
            <a:schemeClr val="tx1"/>
          </a:fontRef>
        </p:style>
      </p:cxnSp>
      <p:cxnSp>
        <p:nvCxnSpPr>
          <p:cNvPr id="46" name="Соединитель: изогнутый 45">
            <a:extLst>
              <a:ext uri="{FF2B5EF4-FFF2-40B4-BE49-F238E27FC236}">
                <a16:creationId xmlns:a16="http://schemas.microsoft.com/office/drawing/2014/main" id="{8B1E5579-EC56-2989-2788-9742F3CC2E8A}"/>
              </a:ext>
            </a:extLst>
          </p:cNvPr>
          <p:cNvCxnSpPr>
            <a:cxnSpLocks/>
            <a:stCxn id="22" idx="3"/>
            <a:endCxn id="32" idx="1"/>
          </p:cNvCxnSpPr>
          <p:nvPr/>
        </p:nvCxnSpPr>
        <p:spPr>
          <a:xfrm>
            <a:off x="7315193" y="1639322"/>
            <a:ext cx="425441" cy="675620"/>
          </a:xfrm>
          <a:prstGeom prst="curvedConnector3">
            <a:avLst>
              <a:gd name="adj1" fmla="val 50000"/>
            </a:avLst>
          </a:prstGeom>
          <a:ln w="76200">
            <a:solidFill>
              <a:srgbClr val="09380D"/>
            </a:solidFill>
            <a:tailEnd type="triangle"/>
          </a:ln>
        </p:spPr>
        <p:style>
          <a:lnRef idx="1">
            <a:schemeClr val="accent1"/>
          </a:lnRef>
          <a:fillRef idx="0">
            <a:schemeClr val="accent1"/>
          </a:fillRef>
          <a:effectRef idx="0">
            <a:schemeClr val="accent1"/>
          </a:effectRef>
          <a:fontRef idx="minor">
            <a:schemeClr val="tx1"/>
          </a:fontRef>
        </p:style>
      </p:cxnSp>
      <p:cxnSp>
        <p:nvCxnSpPr>
          <p:cNvPr id="49" name="Прямая со стрелкой 48">
            <a:extLst>
              <a:ext uri="{FF2B5EF4-FFF2-40B4-BE49-F238E27FC236}">
                <a16:creationId xmlns:a16="http://schemas.microsoft.com/office/drawing/2014/main" id="{BF4ABC4E-FA5B-FE9C-89D5-50A623B6498C}"/>
              </a:ext>
            </a:extLst>
          </p:cNvPr>
          <p:cNvCxnSpPr>
            <a:cxnSpLocks/>
          </p:cNvCxnSpPr>
          <p:nvPr/>
        </p:nvCxnSpPr>
        <p:spPr>
          <a:xfrm>
            <a:off x="3867152" y="3277622"/>
            <a:ext cx="609591" cy="0"/>
          </a:xfrm>
          <a:prstGeom prst="straightConnector1">
            <a:avLst/>
          </a:prstGeom>
          <a:ln w="76200">
            <a:solidFill>
              <a:srgbClr val="09380D"/>
            </a:solidFill>
            <a:tailEnd type="triangle"/>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a:extLst>
              <a:ext uri="{FF2B5EF4-FFF2-40B4-BE49-F238E27FC236}">
                <a16:creationId xmlns:a16="http://schemas.microsoft.com/office/drawing/2014/main" id="{67F989B9-65D2-DB07-C879-8663CBEBF4F0}"/>
              </a:ext>
            </a:extLst>
          </p:cNvPr>
          <p:cNvCxnSpPr>
            <a:cxnSpLocks/>
            <a:stCxn id="8" idx="3"/>
            <a:endCxn id="28" idx="1"/>
          </p:cNvCxnSpPr>
          <p:nvPr/>
        </p:nvCxnSpPr>
        <p:spPr>
          <a:xfrm>
            <a:off x="1981200" y="4077722"/>
            <a:ext cx="2495544" cy="0"/>
          </a:xfrm>
          <a:prstGeom prst="straightConnector1">
            <a:avLst/>
          </a:prstGeom>
          <a:ln w="76200">
            <a:solidFill>
              <a:srgbClr val="09380D"/>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5A8EA4B-AA8A-6904-F02A-AB08AD32ECD8}"/>
              </a:ext>
            </a:extLst>
          </p:cNvPr>
          <p:cNvSpPr txBox="1"/>
          <p:nvPr/>
        </p:nvSpPr>
        <p:spPr>
          <a:xfrm>
            <a:off x="4657719" y="4758828"/>
            <a:ext cx="1339850" cy="523220"/>
          </a:xfrm>
          <a:prstGeom prst="rect">
            <a:avLst/>
          </a:prstGeom>
          <a:noFill/>
        </p:spPr>
        <p:txBody>
          <a:bodyPr wrap="square" rtlCol="0">
            <a:spAutoFit/>
          </a:bodyPr>
          <a:lstStyle/>
          <a:p>
            <a:r>
              <a:rPr lang="en-US" sz="2800" b="1" dirty="0">
                <a:latin typeface="Microsoft YaHei UI" panose="020B0503020204020204" pitchFamily="34" charset="-122"/>
                <a:ea typeface="Microsoft YaHei UI" panose="020B0503020204020204" pitchFamily="34" charset="-122"/>
              </a:rPr>
              <a:t>Panel</a:t>
            </a:r>
            <a:endParaRPr lang="ru-RU" sz="2800" b="1" dirty="0">
              <a:latin typeface="Microsoft YaHei UI" panose="020B0503020204020204" pitchFamily="34" charset="-122"/>
              <a:ea typeface="Microsoft YaHei UI" panose="020B0503020204020204" pitchFamily="34" charset="-122"/>
            </a:endParaRPr>
          </a:p>
        </p:txBody>
      </p:sp>
      <p:sp>
        <p:nvSpPr>
          <p:cNvPr id="54" name="TextBox 53">
            <a:extLst>
              <a:ext uri="{FF2B5EF4-FFF2-40B4-BE49-F238E27FC236}">
                <a16:creationId xmlns:a16="http://schemas.microsoft.com/office/drawing/2014/main" id="{72C71A02-EDC7-4AFB-D0FD-8A8C9D2F220E}"/>
              </a:ext>
            </a:extLst>
          </p:cNvPr>
          <p:cNvSpPr txBox="1"/>
          <p:nvPr/>
        </p:nvSpPr>
        <p:spPr>
          <a:xfrm>
            <a:off x="6724639" y="5947112"/>
            <a:ext cx="2717816" cy="523220"/>
          </a:xfrm>
          <a:prstGeom prst="rect">
            <a:avLst/>
          </a:prstGeom>
          <a:noFill/>
        </p:spPr>
        <p:txBody>
          <a:bodyPr wrap="square" rtlCol="0">
            <a:spAutoFit/>
          </a:bodyPr>
          <a:lstStyle/>
          <a:p>
            <a:r>
              <a:rPr lang="en-US" sz="2800" dirty="0" err="1">
                <a:latin typeface="Microsoft YaHei UI" panose="020B0503020204020204" pitchFamily="34" charset="-122"/>
                <a:ea typeface="Microsoft YaHei UI" panose="020B0503020204020204" pitchFamily="34" charset="-122"/>
              </a:rPr>
              <a:t>SettingsPanel</a:t>
            </a:r>
            <a:endParaRPr lang="ru-RU" sz="2800" dirty="0">
              <a:latin typeface="Microsoft YaHei UI" panose="020B0503020204020204" pitchFamily="34" charset="-122"/>
              <a:ea typeface="Microsoft YaHei UI" panose="020B0503020204020204" pitchFamily="34" charset="-122"/>
            </a:endParaRPr>
          </a:p>
        </p:txBody>
      </p:sp>
      <p:sp>
        <p:nvSpPr>
          <p:cNvPr id="55" name="TextBox 54">
            <a:extLst>
              <a:ext uri="{FF2B5EF4-FFF2-40B4-BE49-F238E27FC236}">
                <a16:creationId xmlns:a16="http://schemas.microsoft.com/office/drawing/2014/main" id="{BAFD58D5-1813-87FD-1076-38CC712371D3}"/>
              </a:ext>
            </a:extLst>
          </p:cNvPr>
          <p:cNvSpPr txBox="1"/>
          <p:nvPr/>
        </p:nvSpPr>
        <p:spPr>
          <a:xfrm>
            <a:off x="6705581" y="5346620"/>
            <a:ext cx="2717816" cy="523220"/>
          </a:xfrm>
          <a:prstGeom prst="rect">
            <a:avLst/>
          </a:prstGeom>
          <a:noFill/>
        </p:spPr>
        <p:txBody>
          <a:bodyPr wrap="square" rtlCol="0">
            <a:spAutoFit/>
          </a:bodyPr>
          <a:lstStyle/>
          <a:p>
            <a:r>
              <a:rPr lang="en-US" sz="2800" dirty="0" err="1">
                <a:latin typeface="Microsoft YaHei UI" panose="020B0503020204020204" pitchFamily="34" charset="-122"/>
                <a:ea typeface="Microsoft YaHei UI" panose="020B0503020204020204" pitchFamily="34" charset="-122"/>
              </a:rPr>
              <a:t>InfoPanel</a:t>
            </a:r>
            <a:endParaRPr lang="ru-RU" sz="2800" dirty="0">
              <a:latin typeface="Microsoft YaHei UI" panose="020B0503020204020204" pitchFamily="34" charset="-122"/>
              <a:ea typeface="Microsoft YaHei UI" panose="020B0503020204020204" pitchFamily="34" charset="-122"/>
            </a:endParaRPr>
          </a:p>
        </p:txBody>
      </p:sp>
      <p:sp>
        <p:nvSpPr>
          <p:cNvPr id="56" name="TextBox 55">
            <a:extLst>
              <a:ext uri="{FF2B5EF4-FFF2-40B4-BE49-F238E27FC236}">
                <a16:creationId xmlns:a16="http://schemas.microsoft.com/office/drawing/2014/main" id="{93655B07-E0D2-3BB6-E6F1-A7069B08E378}"/>
              </a:ext>
            </a:extLst>
          </p:cNvPr>
          <p:cNvSpPr txBox="1"/>
          <p:nvPr/>
        </p:nvSpPr>
        <p:spPr>
          <a:xfrm>
            <a:off x="6705581" y="4746128"/>
            <a:ext cx="2717816" cy="523220"/>
          </a:xfrm>
          <a:prstGeom prst="rect">
            <a:avLst/>
          </a:prstGeom>
          <a:noFill/>
        </p:spPr>
        <p:txBody>
          <a:bodyPr wrap="square" rtlCol="0">
            <a:spAutoFit/>
          </a:bodyPr>
          <a:lstStyle/>
          <a:p>
            <a:r>
              <a:rPr lang="en-US" sz="2800" dirty="0" err="1">
                <a:latin typeface="Microsoft YaHei UI" panose="020B0503020204020204" pitchFamily="34" charset="-122"/>
                <a:ea typeface="Microsoft YaHei UI" panose="020B0503020204020204" pitchFamily="34" charset="-122"/>
              </a:rPr>
              <a:t>TopPanel</a:t>
            </a:r>
            <a:endParaRPr lang="ru-RU" sz="2800" dirty="0">
              <a:latin typeface="Microsoft YaHei UI" panose="020B0503020204020204" pitchFamily="34" charset="-122"/>
              <a:ea typeface="Microsoft YaHei UI" panose="020B0503020204020204" pitchFamily="34" charset="-122"/>
            </a:endParaRPr>
          </a:p>
        </p:txBody>
      </p:sp>
      <p:sp>
        <p:nvSpPr>
          <p:cNvPr id="57" name="TextBox 56">
            <a:extLst>
              <a:ext uri="{FF2B5EF4-FFF2-40B4-BE49-F238E27FC236}">
                <a16:creationId xmlns:a16="http://schemas.microsoft.com/office/drawing/2014/main" id="{4D829897-8B25-35A5-EC49-8861321FF5CF}"/>
              </a:ext>
            </a:extLst>
          </p:cNvPr>
          <p:cNvSpPr txBox="1"/>
          <p:nvPr/>
        </p:nvSpPr>
        <p:spPr>
          <a:xfrm>
            <a:off x="6724639" y="4144564"/>
            <a:ext cx="2717816" cy="523220"/>
          </a:xfrm>
          <a:prstGeom prst="rect">
            <a:avLst/>
          </a:prstGeom>
          <a:noFill/>
        </p:spPr>
        <p:txBody>
          <a:bodyPr wrap="square" rtlCol="0">
            <a:spAutoFit/>
          </a:bodyPr>
          <a:lstStyle/>
          <a:p>
            <a:r>
              <a:rPr lang="en-US" sz="2800" dirty="0" err="1">
                <a:latin typeface="Microsoft YaHei UI" panose="020B0503020204020204" pitchFamily="34" charset="-122"/>
                <a:ea typeface="Microsoft YaHei UI" panose="020B0503020204020204" pitchFamily="34" charset="-122"/>
              </a:rPr>
              <a:t>BottomPanel</a:t>
            </a:r>
            <a:endParaRPr lang="ru-RU" sz="2800" dirty="0">
              <a:latin typeface="Microsoft YaHei UI" panose="020B0503020204020204" pitchFamily="34" charset="-122"/>
              <a:ea typeface="Microsoft YaHei UI" panose="020B0503020204020204" pitchFamily="34" charset="-122"/>
            </a:endParaRPr>
          </a:p>
        </p:txBody>
      </p:sp>
      <p:sp>
        <p:nvSpPr>
          <p:cNvPr id="58" name="TextBox 57">
            <a:extLst>
              <a:ext uri="{FF2B5EF4-FFF2-40B4-BE49-F238E27FC236}">
                <a16:creationId xmlns:a16="http://schemas.microsoft.com/office/drawing/2014/main" id="{B8624D84-7D5B-16E5-B552-695FE8FFBF2E}"/>
              </a:ext>
            </a:extLst>
          </p:cNvPr>
          <p:cNvSpPr txBox="1"/>
          <p:nvPr/>
        </p:nvSpPr>
        <p:spPr>
          <a:xfrm>
            <a:off x="6724639" y="3473212"/>
            <a:ext cx="2717816" cy="523220"/>
          </a:xfrm>
          <a:prstGeom prst="rect">
            <a:avLst/>
          </a:prstGeom>
          <a:noFill/>
        </p:spPr>
        <p:txBody>
          <a:bodyPr wrap="square" rtlCol="0">
            <a:spAutoFit/>
          </a:bodyPr>
          <a:lstStyle/>
          <a:p>
            <a:r>
              <a:rPr lang="en-US" sz="2800" dirty="0" err="1">
                <a:latin typeface="Microsoft YaHei UI" panose="020B0503020204020204" pitchFamily="34" charset="-122"/>
                <a:ea typeface="Microsoft YaHei UI" panose="020B0503020204020204" pitchFamily="34" charset="-122"/>
              </a:rPr>
              <a:t>StartPanel</a:t>
            </a:r>
            <a:endParaRPr lang="ru-RU" sz="2800" dirty="0">
              <a:latin typeface="Microsoft YaHei UI" panose="020B0503020204020204" pitchFamily="34" charset="-122"/>
              <a:ea typeface="Microsoft YaHei UI" panose="020B0503020204020204" pitchFamily="34" charset="-122"/>
            </a:endParaRPr>
          </a:p>
        </p:txBody>
      </p:sp>
      <p:cxnSp>
        <p:nvCxnSpPr>
          <p:cNvPr id="70" name="Соединитель: изогнутый 69">
            <a:extLst>
              <a:ext uri="{FF2B5EF4-FFF2-40B4-BE49-F238E27FC236}">
                <a16:creationId xmlns:a16="http://schemas.microsoft.com/office/drawing/2014/main" id="{B3ADB063-1795-2366-3E05-613A42B7F384}"/>
              </a:ext>
            </a:extLst>
          </p:cNvPr>
          <p:cNvCxnSpPr>
            <a:cxnSpLocks/>
            <a:stCxn id="53" idx="3"/>
            <a:endCxn id="55" idx="1"/>
          </p:cNvCxnSpPr>
          <p:nvPr/>
        </p:nvCxnSpPr>
        <p:spPr>
          <a:xfrm>
            <a:off x="5997569" y="5020438"/>
            <a:ext cx="708012" cy="587792"/>
          </a:xfrm>
          <a:prstGeom prst="curvedConnector3">
            <a:avLst>
              <a:gd name="adj1" fmla="val 50000"/>
            </a:avLst>
          </a:prstGeom>
          <a:ln w="76200">
            <a:solidFill>
              <a:srgbClr val="09380D"/>
            </a:solidFill>
            <a:tailEnd type="triangle"/>
          </a:ln>
        </p:spPr>
        <p:style>
          <a:lnRef idx="1">
            <a:schemeClr val="accent1"/>
          </a:lnRef>
          <a:fillRef idx="0">
            <a:schemeClr val="accent1"/>
          </a:fillRef>
          <a:effectRef idx="0">
            <a:schemeClr val="accent1"/>
          </a:effectRef>
          <a:fontRef idx="minor">
            <a:schemeClr val="tx1"/>
          </a:fontRef>
        </p:style>
      </p:cxnSp>
      <p:cxnSp>
        <p:nvCxnSpPr>
          <p:cNvPr id="74" name="Соединитель: изогнутый 73">
            <a:extLst>
              <a:ext uri="{FF2B5EF4-FFF2-40B4-BE49-F238E27FC236}">
                <a16:creationId xmlns:a16="http://schemas.microsoft.com/office/drawing/2014/main" id="{588E368E-C710-FCD7-F73C-B6ED42B5B7B2}"/>
              </a:ext>
            </a:extLst>
          </p:cNvPr>
          <p:cNvCxnSpPr>
            <a:cxnSpLocks/>
            <a:stCxn id="53" idx="3"/>
            <a:endCxn id="56" idx="1"/>
          </p:cNvCxnSpPr>
          <p:nvPr/>
        </p:nvCxnSpPr>
        <p:spPr>
          <a:xfrm flipV="1">
            <a:off x="5997569" y="5007738"/>
            <a:ext cx="708012" cy="12700"/>
          </a:xfrm>
          <a:prstGeom prst="curvedConnector3">
            <a:avLst>
              <a:gd name="adj1" fmla="val 50000"/>
            </a:avLst>
          </a:prstGeom>
          <a:ln w="76200">
            <a:solidFill>
              <a:srgbClr val="09380D"/>
            </a:solidFill>
            <a:tailEnd type="triangle"/>
          </a:ln>
        </p:spPr>
        <p:style>
          <a:lnRef idx="1">
            <a:schemeClr val="accent1"/>
          </a:lnRef>
          <a:fillRef idx="0">
            <a:schemeClr val="accent1"/>
          </a:fillRef>
          <a:effectRef idx="0">
            <a:schemeClr val="accent1"/>
          </a:effectRef>
          <a:fontRef idx="minor">
            <a:schemeClr val="tx1"/>
          </a:fontRef>
        </p:style>
      </p:cxnSp>
      <p:cxnSp>
        <p:nvCxnSpPr>
          <p:cNvPr id="76" name="Соединитель: изогнутый 75">
            <a:extLst>
              <a:ext uri="{FF2B5EF4-FFF2-40B4-BE49-F238E27FC236}">
                <a16:creationId xmlns:a16="http://schemas.microsoft.com/office/drawing/2014/main" id="{6E877ADE-D563-0F74-2CB9-3FECD49C689A}"/>
              </a:ext>
            </a:extLst>
          </p:cNvPr>
          <p:cNvCxnSpPr>
            <a:cxnSpLocks/>
            <a:stCxn id="53" idx="3"/>
            <a:endCxn id="57" idx="1"/>
          </p:cNvCxnSpPr>
          <p:nvPr/>
        </p:nvCxnSpPr>
        <p:spPr>
          <a:xfrm flipV="1">
            <a:off x="5997569" y="4406174"/>
            <a:ext cx="727070" cy="614264"/>
          </a:xfrm>
          <a:prstGeom prst="curvedConnector3">
            <a:avLst>
              <a:gd name="adj1" fmla="val 50000"/>
            </a:avLst>
          </a:prstGeom>
          <a:ln w="76200">
            <a:solidFill>
              <a:srgbClr val="09380D"/>
            </a:solidFill>
            <a:tailEnd type="triangle"/>
          </a:ln>
        </p:spPr>
        <p:style>
          <a:lnRef idx="1">
            <a:schemeClr val="accent1"/>
          </a:lnRef>
          <a:fillRef idx="0">
            <a:schemeClr val="accent1"/>
          </a:fillRef>
          <a:effectRef idx="0">
            <a:schemeClr val="accent1"/>
          </a:effectRef>
          <a:fontRef idx="minor">
            <a:schemeClr val="tx1"/>
          </a:fontRef>
        </p:style>
      </p:cxnSp>
      <p:cxnSp>
        <p:nvCxnSpPr>
          <p:cNvPr id="78" name="Соединитель: изогнутый 77">
            <a:extLst>
              <a:ext uri="{FF2B5EF4-FFF2-40B4-BE49-F238E27FC236}">
                <a16:creationId xmlns:a16="http://schemas.microsoft.com/office/drawing/2014/main" id="{29DDFC07-5D83-BFF3-6671-61282F6BCBD2}"/>
              </a:ext>
            </a:extLst>
          </p:cNvPr>
          <p:cNvCxnSpPr>
            <a:cxnSpLocks/>
            <a:stCxn id="53" idx="3"/>
            <a:endCxn id="58" idx="1"/>
          </p:cNvCxnSpPr>
          <p:nvPr/>
        </p:nvCxnSpPr>
        <p:spPr>
          <a:xfrm flipV="1">
            <a:off x="5997569" y="3734822"/>
            <a:ext cx="727070" cy="1285616"/>
          </a:xfrm>
          <a:prstGeom prst="curvedConnector3">
            <a:avLst>
              <a:gd name="adj1" fmla="val 37773"/>
            </a:avLst>
          </a:prstGeom>
          <a:ln w="76200">
            <a:solidFill>
              <a:srgbClr val="09380D"/>
            </a:solidFill>
            <a:tailEnd type="triangle"/>
          </a:ln>
        </p:spPr>
        <p:style>
          <a:lnRef idx="1">
            <a:schemeClr val="accent1"/>
          </a:lnRef>
          <a:fillRef idx="0">
            <a:schemeClr val="accent1"/>
          </a:fillRef>
          <a:effectRef idx="0">
            <a:schemeClr val="accent1"/>
          </a:effectRef>
          <a:fontRef idx="minor">
            <a:schemeClr val="tx1"/>
          </a:fontRef>
        </p:style>
      </p:cxnSp>
      <p:cxnSp>
        <p:nvCxnSpPr>
          <p:cNvPr id="85" name="Соединитель: изогнутый 84">
            <a:extLst>
              <a:ext uri="{FF2B5EF4-FFF2-40B4-BE49-F238E27FC236}">
                <a16:creationId xmlns:a16="http://schemas.microsoft.com/office/drawing/2014/main" id="{318E1518-5980-4E77-C338-99FB2C2DC6BF}"/>
              </a:ext>
            </a:extLst>
          </p:cNvPr>
          <p:cNvCxnSpPr>
            <a:cxnSpLocks/>
            <a:stCxn id="53" idx="3"/>
            <a:endCxn id="54" idx="1"/>
          </p:cNvCxnSpPr>
          <p:nvPr/>
        </p:nvCxnSpPr>
        <p:spPr>
          <a:xfrm>
            <a:off x="5997569" y="5020438"/>
            <a:ext cx="727070" cy="1188284"/>
          </a:xfrm>
          <a:prstGeom prst="curvedConnector3">
            <a:avLst>
              <a:gd name="adj1" fmla="val 39520"/>
            </a:avLst>
          </a:prstGeom>
          <a:ln w="76200">
            <a:solidFill>
              <a:srgbClr val="09380D"/>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EC3C03E8-7E50-2B7A-8C62-55D18707D1E2}"/>
              </a:ext>
            </a:extLst>
          </p:cNvPr>
          <p:cNvSpPr txBox="1"/>
          <p:nvPr/>
        </p:nvSpPr>
        <p:spPr>
          <a:xfrm>
            <a:off x="9505925" y="1377712"/>
            <a:ext cx="2165375" cy="523220"/>
          </a:xfrm>
          <a:prstGeom prst="rect">
            <a:avLst/>
          </a:prstGeom>
          <a:noFill/>
        </p:spPr>
        <p:txBody>
          <a:bodyPr wrap="square" rtlCol="0">
            <a:spAutoFit/>
          </a:bodyPr>
          <a:lstStyle/>
          <a:p>
            <a:r>
              <a:rPr lang="ru-RU" sz="2800" b="1" i="0" dirty="0">
                <a:solidFill>
                  <a:srgbClr val="09380D"/>
                </a:solidFill>
                <a:effectLst/>
                <a:latin typeface="Spectral"/>
              </a:rPr>
              <a:t>•</a:t>
            </a:r>
            <a:r>
              <a:rPr lang="ru-RU" sz="2800" b="1" i="0" dirty="0">
                <a:solidFill>
                  <a:srgbClr val="000000"/>
                </a:solidFill>
                <a:effectLst/>
                <a:latin typeface="Spectral"/>
              </a:rPr>
              <a:t> </a:t>
            </a:r>
            <a:r>
              <a:rPr lang="en-US" sz="2800" b="1" dirty="0" err="1">
                <a:latin typeface="Microsoft YaHei UI" panose="020B0503020204020204" pitchFamily="34" charset="-122"/>
                <a:ea typeface="Microsoft YaHei UI" panose="020B0503020204020204" pitchFamily="34" charset="-122"/>
              </a:rPr>
              <a:t>Pentago</a:t>
            </a:r>
            <a:endParaRPr lang="ru-RU" sz="2800" b="1" dirty="0">
              <a:latin typeface="Microsoft YaHei UI" panose="020B0503020204020204" pitchFamily="34" charset="-122"/>
              <a:ea typeface="Microsoft YaHei UI" panose="020B0503020204020204" pitchFamily="34" charset="-122"/>
            </a:endParaRPr>
          </a:p>
        </p:txBody>
      </p:sp>
      <p:sp>
        <p:nvSpPr>
          <p:cNvPr id="111" name="TextBox 110">
            <a:extLst>
              <a:ext uri="{FF2B5EF4-FFF2-40B4-BE49-F238E27FC236}">
                <a16:creationId xmlns:a16="http://schemas.microsoft.com/office/drawing/2014/main" id="{71B38C45-62B1-3864-AE71-BD4CE15D11A2}"/>
              </a:ext>
            </a:extLst>
          </p:cNvPr>
          <p:cNvSpPr txBox="1"/>
          <p:nvPr/>
        </p:nvSpPr>
        <p:spPr>
          <a:xfrm>
            <a:off x="9505925" y="2053332"/>
            <a:ext cx="1622451" cy="523220"/>
          </a:xfrm>
          <a:prstGeom prst="rect">
            <a:avLst/>
          </a:prstGeom>
          <a:noFill/>
        </p:spPr>
        <p:txBody>
          <a:bodyPr wrap="square" rtlCol="0">
            <a:spAutoFit/>
          </a:bodyPr>
          <a:lstStyle/>
          <a:p>
            <a:r>
              <a:rPr lang="ru-RU" sz="2800" b="1" i="0" dirty="0">
                <a:solidFill>
                  <a:srgbClr val="09380D"/>
                </a:solidFill>
                <a:effectLst/>
                <a:latin typeface="Spectral"/>
              </a:rPr>
              <a:t>•</a:t>
            </a:r>
            <a:r>
              <a:rPr lang="ru-RU" sz="2800" b="1" i="0" dirty="0">
                <a:solidFill>
                  <a:srgbClr val="000000"/>
                </a:solidFill>
                <a:effectLst/>
                <a:latin typeface="Spectral"/>
              </a:rPr>
              <a:t> </a:t>
            </a:r>
            <a:r>
              <a:rPr lang="en-US" sz="2800" dirty="0">
                <a:latin typeface="Microsoft YaHei UI" panose="020B0503020204020204" pitchFamily="34" charset="-122"/>
                <a:ea typeface="Microsoft YaHei UI" panose="020B0503020204020204" pitchFamily="34" charset="-122"/>
              </a:rPr>
              <a:t>Field</a:t>
            </a:r>
            <a:endParaRPr lang="ru-RU" sz="2800" dirty="0">
              <a:latin typeface="Microsoft YaHei UI" panose="020B0503020204020204" pitchFamily="34" charset="-122"/>
              <a:ea typeface="Microsoft YaHei UI" panose="020B0503020204020204" pitchFamily="34" charset="-122"/>
            </a:endParaRPr>
          </a:p>
        </p:txBody>
      </p:sp>
      <p:sp>
        <p:nvSpPr>
          <p:cNvPr id="112" name="TextBox 111">
            <a:extLst>
              <a:ext uri="{FF2B5EF4-FFF2-40B4-BE49-F238E27FC236}">
                <a16:creationId xmlns:a16="http://schemas.microsoft.com/office/drawing/2014/main" id="{F0859F71-DC0E-2B21-D883-766D5184617E}"/>
              </a:ext>
            </a:extLst>
          </p:cNvPr>
          <p:cNvSpPr txBox="1"/>
          <p:nvPr/>
        </p:nvSpPr>
        <p:spPr>
          <a:xfrm>
            <a:off x="9518636" y="2728952"/>
            <a:ext cx="1981212" cy="523220"/>
          </a:xfrm>
          <a:prstGeom prst="rect">
            <a:avLst/>
          </a:prstGeom>
          <a:noFill/>
        </p:spPr>
        <p:txBody>
          <a:bodyPr wrap="square" rtlCol="0">
            <a:spAutoFit/>
          </a:bodyPr>
          <a:lstStyle/>
          <a:p>
            <a:r>
              <a:rPr lang="ru-RU" sz="2800" b="1" i="0" dirty="0">
                <a:solidFill>
                  <a:srgbClr val="09380D"/>
                </a:solidFill>
                <a:effectLst/>
                <a:latin typeface="Spectral"/>
              </a:rPr>
              <a:t>• </a:t>
            </a:r>
            <a:r>
              <a:rPr lang="en-US" sz="2800" dirty="0">
                <a:latin typeface="Microsoft YaHei UI" panose="020B0503020204020204" pitchFamily="34" charset="-122"/>
                <a:ea typeface="Microsoft YaHei UI" panose="020B0503020204020204" pitchFamily="34" charset="-122"/>
              </a:rPr>
              <a:t>Settings</a:t>
            </a:r>
            <a:endParaRPr lang="ru-RU" sz="2800" dirty="0">
              <a:latin typeface="Microsoft YaHei UI" panose="020B0503020204020204" pitchFamily="34" charset="-122"/>
              <a:ea typeface="Microsoft YaHei UI" panose="020B0503020204020204" pitchFamily="34" charset="-122"/>
            </a:endParaRPr>
          </a:p>
        </p:txBody>
      </p:sp>
      <p:sp>
        <p:nvSpPr>
          <p:cNvPr id="113" name="TextBox 112">
            <a:extLst>
              <a:ext uri="{FF2B5EF4-FFF2-40B4-BE49-F238E27FC236}">
                <a16:creationId xmlns:a16="http://schemas.microsoft.com/office/drawing/2014/main" id="{9FB61F3A-42FF-21B0-39A9-A4C80C5D74ED}"/>
              </a:ext>
            </a:extLst>
          </p:cNvPr>
          <p:cNvSpPr txBox="1"/>
          <p:nvPr/>
        </p:nvSpPr>
        <p:spPr>
          <a:xfrm>
            <a:off x="9505924" y="3404572"/>
            <a:ext cx="1981211" cy="523220"/>
          </a:xfrm>
          <a:prstGeom prst="rect">
            <a:avLst/>
          </a:prstGeom>
          <a:noFill/>
        </p:spPr>
        <p:txBody>
          <a:bodyPr wrap="square" rtlCol="0">
            <a:spAutoFit/>
          </a:bodyPr>
          <a:lstStyle/>
          <a:p>
            <a:r>
              <a:rPr lang="ru-RU" sz="2800" b="1" i="0" dirty="0">
                <a:solidFill>
                  <a:srgbClr val="09380D"/>
                </a:solidFill>
                <a:effectLst/>
                <a:latin typeface="Spectral"/>
              </a:rPr>
              <a:t>•</a:t>
            </a:r>
            <a:r>
              <a:rPr lang="ru-RU" sz="2800" b="1" i="0" dirty="0">
                <a:solidFill>
                  <a:srgbClr val="000000"/>
                </a:solidFill>
                <a:effectLst/>
                <a:latin typeface="Spectral"/>
              </a:rPr>
              <a:t> </a:t>
            </a:r>
            <a:r>
              <a:rPr lang="en-US" sz="2800" dirty="0">
                <a:latin typeface="Microsoft YaHei UI" panose="020B0503020204020204" pitchFamily="34" charset="-122"/>
                <a:ea typeface="Microsoft YaHei UI" panose="020B0503020204020204" pitchFamily="34" charset="-122"/>
              </a:rPr>
              <a:t>Choice</a:t>
            </a:r>
            <a:endParaRPr lang="ru-RU" sz="2800" dirty="0">
              <a:latin typeface="Microsoft YaHei UI" panose="020B0503020204020204" pitchFamily="34" charset="-122"/>
              <a:ea typeface="Microsoft YaHei UI" panose="020B0503020204020204" pitchFamily="34" charset="-122"/>
            </a:endParaRPr>
          </a:p>
        </p:txBody>
      </p:sp>
      <p:sp>
        <p:nvSpPr>
          <p:cNvPr id="114" name="TextBox 113">
            <a:extLst>
              <a:ext uri="{FF2B5EF4-FFF2-40B4-BE49-F238E27FC236}">
                <a16:creationId xmlns:a16="http://schemas.microsoft.com/office/drawing/2014/main" id="{65F9A249-1FBD-5D06-5CC4-93B822800556}"/>
              </a:ext>
            </a:extLst>
          </p:cNvPr>
          <p:cNvSpPr txBox="1"/>
          <p:nvPr/>
        </p:nvSpPr>
        <p:spPr>
          <a:xfrm>
            <a:off x="9518636" y="4077722"/>
            <a:ext cx="1981211" cy="523220"/>
          </a:xfrm>
          <a:prstGeom prst="rect">
            <a:avLst/>
          </a:prstGeom>
          <a:noFill/>
        </p:spPr>
        <p:txBody>
          <a:bodyPr wrap="square" rtlCol="0">
            <a:spAutoFit/>
          </a:bodyPr>
          <a:lstStyle/>
          <a:p>
            <a:r>
              <a:rPr lang="ru-RU" sz="2800" b="1" i="0" dirty="0">
                <a:solidFill>
                  <a:srgbClr val="09380D"/>
                </a:solidFill>
                <a:effectLst/>
                <a:latin typeface="Spectral"/>
              </a:rPr>
              <a:t>•</a:t>
            </a:r>
            <a:r>
              <a:rPr lang="ru-RU" sz="2800" b="1" i="0" dirty="0">
                <a:solidFill>
                  <a:srgbClr val="000000"/>
                </a:solidFill>
                <a:effectLst/>
                <a:latin typeface="Spectral"/>
              </a:rPr>
              <a:t> </a:t>
            </a:r>
            <a:r>
              <a:rPr lang="en-US" sz="2800" dirty="0">
                <a:latin typeface="Microsoft YaHei UI" panose="020B0503020204020204" pitchFamily="34" charset="-122"/>
                <a:ea typeface="Microsoft YaHei UI" panose="020B0503020204020204" pitchFamily="34" charset="-122"/>
              </a:rPr>
              <a:t>Score</a:t>
            </a:r>
            <a:endParaRPr lang="ru-RU" sz="28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82304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D54BC5-328A-517E-3A69-098269B0F350}"/>
              </a:ext>
            </a:extLst>
          </p:cNvPr>
          <p:cNvSpPr>
            <a:spLocks noGrp="1"/>
          </p:cNvSpPr>
          <p:nvPr>
            <p:ph type="title"/>
          </p:nvPr>
        </p:nvSpPr>
        <p:spPr/>
        <p:txBody>
          <a:bodyPr/>
          <a:lstStyle/>
          <a:p>
            <a:r>
              <a:rPr lang="ru-RU" b="1" dirty="0">
                <a:latin typeface="Microsoft YaHei UI" panose="020B0503020204020204" pitchFamily="34" charset="-122"/>
                <a:ea typeface="Microsoft YaHei UI" panose="020B0503020204020204" pitchFamily="34" charset="-122"/>
              </a:rPr>
              <a:t>Использованные технологии</a:t>
            </a:r>
          </a:p>
        </p:txBody>
      </p:sp>
      <p:sp>
        <p:nvSpPr>
          <p:cNvPr id="3" name="Объект 2">
            <a:extLst>
              <a:ext uri="{FF2B5EF4-FFF2-40B4-BE49-F238E27FC236}">
                <a16:creationId xmlns:a16="http://schemas.microsoft.com/office/drawing/2014/main" id="{3BF7C8E9-209E-5E5F-4DC1-0AE81E134ABA}"/>
              </a:ext>
            </a:extLst>
          </p:cNvPr>
          <p:cNvSpPr>
            <a:spLocks noGrp="1"/>
          </p:cNvSpPr>
          <p:nvPr>
            <p:ph sz="half" idx="1"/>
          </p:nvPr>
        </p:nvSpPr>
        <p:spPr>
          <a:xfrm>
            <a:off x="1358900" y="1825625"/>
            <a:ext cx="4660900" cy="4351338"/>
          </a:xfrm>
        </p:spPr>
        <p:txBody>
          <a:bodyPr>
            <a:normAutofit/>
          </a:bodyPr>
          <a:lstStyle/>
          <a:p>
            <a:pPr marL="0" indent="0">
              <a:buNone/>
            </a:pPr>
            <a:r>
              <a:rPr lang="ru-RU" b="1" i="0" dirty="0">
                <a:solidFill>
                  <a:srgbClr val="09380D"/>
                </a:solidFill>
                <a:effectLst/>
                <a:latin typeface="Microsoft YaHei UI" panose="020B0503020204020204" pitchFamily="34" charset="-122"/>
                <a:ea typeface="Microsoft YaHei UI" panose="020B0503020204020204" pitchFamily="34" charset="-122"/>
              </a:rPr>
              <a:t>• </a:t>
            </a:r>
            <a:r>
              <a:rPr lang="en-US" dirty="0" err="1">
                <a:latin typeface="Microsoft YaHei UI" panose="020B0503020204020204" pitchFamily="34" charset="-122"/>
                <a:ea typeface="Microsoft YaHei UI" panose="020B0503020204020204" pitchFamily="34" charset="-122"/>
              </a:rPr>
              <a:t>P</a:t>
            </a:r>
            <a:r>
              <a:rPr lang="en-US" i="0" dirty="0" err="1">
                <a:effectLst/>
                <a:latin typeface="Microsoft YaHei UI" panose="020B0503020204020204" pitchFamily="34" charset="-122"/>
                <a:ea typeface="Microsoft YaHei UI" panose="020B0503020204020204" pitchFamily="34" charset="-122"/>
              </a:rPr>
              <a:t>ygame</a:t>
            </a:r>
            <a:endParaRPr lang="ru-RU" i="0" dirty="0">
              <a:effectLst/>
              <a:latin typeface="Microsoft YaHei UI" panose="020B0503020204020204" pitchFamily="34" charset="-122"/>
              <a:ea typeface="Microsoft YaHei UI" panose="020B0503020204020204" pitchFamily="34" charset="-122"/>
            </a:endParaRPr>
          </a:p>
          <a:p>
            <a:pPr marL="0" indent="0">
              <a:buNone/>
            </a:pPr>
            <a:endParaRPr lang="en-US" i="0" dirty="0">
              <a:effectLst/>
              <a:latin typeface="Microsoft YaHei UI" panose="020B0503020204020204" pitchFamily="34" charset="-122"/>
              <a:ea typeface="Microsoft YaHei UI" panose="020B0503020204020204" pitchFamily="34" charset="-122"/>
            </a:endParaRPr>
          </a:p>
          <a:p>
            <a:pPr marL="0" indent="0">
              <a:buNone/>
            </a:pPr>
            <a:r>
              <a:rPr lang="ru-RU" b="1" i="0" dirty="0">
                <a:solidFill>
                  <a:srgbClr val="09380D"/>
                </a:solidFill>
                <a:effectLst/>
                <a:latin typeface="Microsoft YaHei UI" panose="020B0503020204020204" pitchFamily="34" charset="-122"/>
                <a:ea typeface="Microsoft YaHei UI" panose="020B0503020204020204" pitchFamily="34" charset="-122"/>
              </a:rPr>
              <a:t>•</a:t>
            </a:r>
            <a:r>
              <a:rPr lang="en-US" b="1" dirty="0">
                <a:solidFill>
                  <a:srgbClr val="09380D"/>
                </a:solidFill>
                <a:latin typeface="Microsoft YaHei UI" panose="020B0503020204020204" pitchFamily="34" charset="-122"/>
                <a:ea typeface="Microsoft YaHei UI" panose="020B0503020204020204" pitchFamily="34" charset="-122"/>
              </a:rPr>
              <a:t> </a:t>
            </a:r>
            <a:r>
              <a:rPr lang="en-US" dirty="0">
                <a:latin typeface="Microsoft YaHei UI" panose="020B0503020204020204" pitchFamily="34" charset="-122"/>
                <a:ea typeface="Microsoft YaHei UI" panose="020B0503020204020204" pitchFamily="34" charset="-122"/>
              </a:rPr>
              <a:t>Pillow</a:t>
            </a:r>
            <a:endParaRPr lang="ru-RU" dirty="0">
              <a:latin typeface="Microsoft YaHei UI" panose="020B0503020204020204" pitchFamily="34" charset="-122"/>
              <a:ea typeface="Microsoft YaHei UI" panose="020B0503020204020204" pitchFamily="34" charset="-122"/>
            </a:endParaRPr>
          </a:p>
          <a:p>
            <a:pPr marL="0" indent="0">
              <a:buNone/>
            </a:pPr>
            <a:endParaRPr lang="en-US" dirty="0">
              <a:latin typeface="Microsoft YaHei UI" panose="020B0503020204020204" pitchFamily="34" charset="-122"/>
              <a:ea typeface="Microsoft YaHei UI" panose="020B0503020204020204" pitchFamily="34" charset="-122"/>
            </a:endParaRPr>
          </a:p>
          <a:p>
            <a:pPr marL="0" indent="0">
              <a:buNone/>
            </a:pPr>
            <a:r>
              <a:rPr lang="ru-RU" b="1" i="0" dirty="0">
                <a:solidFill>
                  <a:srgbClr val="09380D"/>
                </a:solidFill>
                <a:effectLst/>
                <a:latin typeface="Microsoft YaHei UI" panose="020B0503020204020204" pitchFamily="34" charset="-122"/>
                <a:ea typeface="Microsoft YaHei UI" panose="020B0503020204020204" pitchFamily="34" charset="-122"/>
              </a:rPr>
              <a:t>•</a:t>
            </a:r>
            <a:r>
              <a:rPr lang="en-US" b="1" i="0" dirty="0">
                <a:solidFill>
                  <a:srgbClr val="09380D"/>
                </a:solidFill>
                <a:effectLst/>
                <a:latin typeface="Microsoft YaHei UI" panose="020B0503020204020204" pitchFamily="34" charset="-122"/>
                <a:ea typeface="Microsoft YaHei UI" panose="020B0503020204020204" pitchFamily="34" charset="-122"/>
              </a:rPr>
              <a:t> </a:t>
            </a:r>
            <a:r>
              <a:rPr lang="en-US" i="0" dirty="0">
                <a:effectLst/>
                <a:latin typeface="Microsoft YaHei UI" panose="020B0503020204020204" pitchFamily="34" charset="-122"/>
                <a:ea typeface="Microsoft YaHei UI" panose="020B0503020204020204" pitchFamily="34" charset="-122"/>
              </a:rPr>
              <a:t>Json</a:t>
            </a:r>
            <a:endParaRPr lang="ru-RU" i="0" dirty="0">
              <a:effectLst/>
              <a:latin typeface="Microsoft YaHei UI" panose="020B0503020204020204" pitchFamily="34" charset="-122"/>
              <a:ea typeface="Microsoft YaHei UI" panose="020B0503020204020204" pitchFamily="34" charset="-122"/>
            </a:endParaRPr>
          </a:p>
          <a:p>
            <a:pPr marL="0" indent="0">
              <a:buNone/>
            </a:pPr>
            <a:endParaRPr lang="en-US" i="0" dirty="0">
              <a:effectLst/>
              <a:latin typeface="Microsoft YaHei UI" panose="020B0503020204020204" pitchFamily="34" charset="-122"/>
              <a:ea typeface="Microsoft YaHei UI" panose="020B0503020204020204" pitchFamily="34" charset="-122"/>
            </a:endParaRPr>
          </a:p>
          <a:p>
            <a:pPr marL="0" indent="0">
              <a:buNone/>
            </a:pPr>
            <a:r>
              <a:rPr lang="ru-RU" b="1" i="0" dirty="0">
                <a:solidFill>
                  <a:srgbClr val="09380D"/>
                </a:solidFill>
                <a:effectLst/>
                <a:latin typeface="Microsoft YaHei UI" panose="020B0503020204020204" pitchFamily="34" charset="-122"/>
                <a:ea typeface="Microsoft YaHei UI" panose="020B0503020204020204" pitchFamily="34" charset="-122"/>
              </a:rPr>
              <a:t>•</a:t>
            </a:r>
            <a:r>
              <a:rPr lang="en-US" b="1" i="0" dirty="0">
                <a:solidFill>
                  <a:srgbClr val="09380D"/>
                </a:solidFill>
                <a:effectLst/>
                <a:latin typeface="Microsoft YaHei UI" panose="020B0503020204020204" pitchFamily="34" charset="-122"/>
                <a:ea typeface="Microsoft YaHei UI" panose="020B0503020204020204" pitchFamily="34" charset="-122"/>
              </a:rPr>
              <a:t> </a:t>
            </a:r>
            <a:r>
              <a:rPr lang="en-US" i="0" dirty="0" err="1">
                <a:effectLst/>
                <a:latin typeface="Microsoft YaHei UI" panose="020B0503020204020204" pitchFamily="34" charset="-122"/>
                <a:ea typeface="Microsoft YaHei UI" panose="020B0503020204020204" pitchFamily="34" charset="-122"/>
              </a:rPr>
              <a:t>Aseprite</a:t>
            </a:r>
            <a:endParaRPr lang="ru-RU" dirty="0">
              <a:latin typeface="Microsoft YaHei UI" panose="020B0503020204020204" pitchFamily="34" charset="-122"/>
              <a:ea typeface="Microsoft YaHei UI" panose="020B0503020204020204" pitchFamily="34" charset="-122"/>
            </a:endParaRPr>
          </a:p>
        </p:txBody>
      </p:sp>
      <p:sp>
        <p:nvSpPr>
          <p:cNvPr id="12" name="Объект 11">
            <a:extLst>
              <a:ext uri="{FF2B5EF4-FFF2-40B4-BE49-F238E27FC236}">
                <a16:creationId xmlns:a16="http://schemas.microsoft.com/office/drawing/2014/main" id="{4B78DD74-47DF-64E8-40BE-0C7108C54B63}"/>
              </a:ext>
            </a:extLst>
          </p:cNvPr>
          <p:cNvSpPr>
            <a:spLocks noGrp="1"/>
          </p:cNvSpPr>
          <p:nvPr>
            <p:ph sz="half" idx="2"/>
          </p:nvPr>
        </p:nvSpPr>
        <p:spPr/>
        <p:txBody>
          <a:bodyPr/>
          <a:lstStyle/>
          <a:p>
            <a:endParaRPr lang="ru-RU"/>
          </a:p>
        </p:txBody>
      </p:sp>
      <p:pic>
        <p:nvPicPr>
          <p:cNvPr id="14" name="Рисунок 13">
            <a:extLst>
              <a:ext uri="{FF2B5EF4-FFF2-40B4-BE49-F238E27FC236}">
                <a16:creationId xmlns:a16="http://schemas.microsoft.com/office/drawing/2014/main" id="{88CFE5C5-1237-D359-75B5-449945D9F07D}"/>
              </a:ext>
            </a:extLst>
          </p:cNvPr>
          <p:cNvPicPr>
            <a:picLocks noChangeAspect="1"/>
          </p:cNvPicPr>
          <p:nvPr/>
        </p:nvPicPr>
        <p:blipFill>
          <a:blip r:embed="rId2"/>
          <a:stretch>
            <a:fillRect/>
          </a:stretch>
        </p:blipFill>
        <p:spPr>
          <a:xfrm>
            <a:off x="5427094" y="1825625"/>
            <a:ext cx="5926706" cy="4436364"/>
          </a:xfrm>
          <a:prstGeom prst="rect">
            <a:avLst/>
          </a:prstGeom>
        </p:spPr>
      </p:pic>
    </p:spTree>
    <p:extLst>
      <p:ext uri="{BB962C8B-B14F-4D97-AF65-F5344CB8AC3E}">
        <p14:creationId xmlns:p14="http://schemas.microsoft.com/office/powerpoint/2010/main" val="3921149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80031C-A912-A042-9B63-98968CD16A69}"/>
              </a:ext>
            </a:extLst>
          </p:cNvPr>
          <p:cNvSpPr>
            <a:spLocks noGrp="1"/>
          </p:cNvSpPr>
          <p:nvPr>
            <p:ph type="title"/>
          </p:nvPr>
        </p:nvSpPr>
        <p:spPr/>
        <p:txBody>
          <a:bodyPr/>
          <a:lstStyle/>
          <a:p>
            <a:r>
              <a:rPr lang="ru-RU" b="1" dirty="0">
                <a:latin typeface="Microsoft YaHei UI" panose="020B0503020204020204" pitchFamily="34" charset="-122"/>
                <a:ea typeface="Microsoft YaHei UI" panose="020B0503020204020204" pitchFamily="34" charset="-122"/>
              </a:rPr>
              <a:t>Вывод</a:t>
            </a:r>
          </a:p>
        </p:txBody>
      </p:sp>
      <p:sp>
        <p:nvSpPr>
          <p:cNvPr id="3" name="Объект 2">
            <a:extLst>
              <a:ext uri="{FF2B5EF4-FFF2-40B4-BE49-F238E27FC236}">
                <a16:creationId xmlns:a16="http://schemas.microsoft.com/office/drawing/2014/main" id="{D31E35A1-DD29-45E3-C5F5-BE4A9437764D}"/>
              </a:ext>
            </a:extLst>
          </p:cNvPr>
          <p:cNvSpPr>
            <a:spLocks noGrp="1"/>
          </p:cNvSpPr>
          <p:nvPr>
            <p:ph idx="1"/>
          </p:nvPr>
        </p:nvSpPr>
        <p:spPr>
          <a:xfrm>
            <a:off x="838200" y="1825625"/>
            <a:ext cx="10515600" cy="4351338"/>
          </a:xfrm>
        </p:spPr>
        <p:txBody>
          <a:bodyPr/>
          <a:lstStyle/>
          <a:p>
            <a:pPr marL="0" indent="0">
              <a:buNone/>
            </a:pPr>
            <a:r>
              <a:rPr lang="ru-RU" sz="2800" b="1" i="0" dirty="0">
                <a:solidFill>
                  <a:srgbClr val="09380D"/>
                </a:solidFill>
                <a:effectLst/>
                <a:latin typeface="Microsoft YaHei UI" panose="020B0503020204020204" pitchFamily="34" charset="-122"/>
                <a:ea typeface="Microsoft YaHei UI" panose="020B0503020204020204" pitchFamily="34" charset="-122"/>
              </a:rPr>
              <a:t>• </a:t>
            </a:r>
            <a:r>
              <a:rPr lang="ru-RU" sz="2800" i="0" dirty="0">
                <a:effectLst/>
                <a:latin typeface="Microsoft YaHei UI" panose="020B0503020204020204" pitchFamily="34" charset="-122"/>
                <a:ea typeface="Microsoft YaHei UI" panose="020B0503020204020204" pitchFamily="34" charset="-122"/>
              </a:rPr>
              <a:t>Создана полностью работающая игра</a:t>
            </a:r>
          </a:p>
          <a:p>
            <a:pPr marL="0" indent="0">
              <a:buNone/>
            </a:pPr>
            <a:endParaRPr lang="ru-RU" sz="2800" i="0" dirty="0">
              <a:effectLst/>
              <a:latin typeface="Microsoft YaHei UI" panose="020B0503020204020204" pitchFamily="34" charset="-122"/>
              <a:ea typeface="Microsoft YaHei UI" panose="020B0503020204020204" pitchFamily="34" charset="-122"/>
            </a:endParaRPr>
          </a:p>
          <a:p>
            <a:pPr marL="0" indent="0">
              <a:buNone/>
            </a:pPr>
            <a:r>
              <a:rPr lang="ru-RU" sz="2800" b="1" i="0" dirty="0">
                <a:solidFill>
                  <a:srgbClr val="09380D"/>
                </a:solidFill>
                <a:effectLst/>
                <a:latin typeface="Microsoft YaHei UI" panose="020B0503020204020204" pitchFamily="34" charset="-122"/>
                <a:ea typeface="Microsoft YaHei UI" panose="020B0503020204020204" pitchFamily="34" charset="-122"/>
              </a:rPr>
              <a:t>•</a:t>
            </a:r>
            <a:r>
              <a:rPr lang="ru-RU" b="1" dirty="0">
                <a:solidFill>
                  <a:srgbClr val="09380D"/>
                </a:solidFill>
                <a:latin typeface="Microsoft YaHei UI" panose="020B0503020204020204" pitchFamily="34" charset="-122"/>
                <a:ea typeface="Microsoft YaHei UI" panose="020B0503020204020204" pitchFamily="34" charset="-122"/>
              </a:rPr>
              <a:t> </a:t>
            </a:r>
            <a:r>
              <a:rPr lang="ru-RU" dirty="0">
                <a:latin typeface="Microsoft YaHei UI" panose="020B0503020204020204" pitchFamily="34" charset="-122"/>
                <a:ea typeface="Microsoft YaHei UI" panose="020B0503020204020204" pitchFamily="34" charset="-122"/>
              </a:rPr>
              <a:t>Реализован как основной, так и дополнительный функционал</a:t>
            </a:r>
          </a:p>
          <a:p>
            <a:pPr marL="0" indent="0">
              <a:buNone/>
            </a:pPr>
            <a:endParaRPr lang="ru-RU" dirty="0">
              <a:latin typeface="Microsoft YaHei UI" panose="020B0503020204020204" pitchFamily="34" charset="-122"/>
              <a:ea typeface="Microsoft YaHei UI" panose="020B0503020204020204" pitchFamily="34" charset="-122"/>
            </a:endParaRPr>
          </a:p>
          <a:p>
            <a:pPr marL="0" indent="0">
              <a:buNone/>
            </a:pPr>
            <a:r>
              <a:rPr lang="ru-RU" sz="2800" b="1" i="0" dirty="0">
                <a:solidFill>
                  <a:srgbClr val="09380D"/>
                </a:solidFill>
                <a:effectLst/>
                <a:latin typeface="Microsoft YaHei UI" panose="020B0503020204020204" pitchFamily="34" charset="-122"/>
                <a:ea typeface="Microsoft YaHei UI" panose="020B0503020204020204" pitchFamily="34" charset="-122"/>
              </a:rPr>
              <a:t>• </a:t>
            </a:r>
            <a:r>
              <a:rPr lang="ru-RU" dirty="0">
                <a:latin typeface="Microsoft YaHei UI" panose="020B0503020204020204" pitchFamily="34" charset="-122"/>
                <a:ea typeface="Microsoft YaHei UI" panose="020B0503020204020204" pitchFamily="34" charset="-122"/>
              </a:rPr>
              <a:t>Возможно дальнейшее развитие и доработка проекта</a:t>
            </a:r>
          </a:p>
          <a:p>
            <a:pPr marL="0" indent="0">
              <a:buNone/>
            </a:pPr>
            <a:endParaRPr lang="ru-RU" dirty="0"/>
          </a:p>
        </p:txBody>
      </p:sp>
    </p:spTree>
    <p:extLst>
      <p:ext uri="{BB962C8B-B14F-4D97-AF65-F5344CB8AC3E}">
        <p14:creationId xmlns:p14="http://schemas.microsoft.com/office/powerpoint/2010/main" val="1894028362"/>
      </p:ext>
    </p:extLst>
  </p:cSld>
  <p:clrMapOvr>
    <a:masterClrMapping/>
  </p:clrMapOvr>
</p:sld>
</file>

<file path=ppt/theme/theme1.xml><?xml version="1.0" encoding="utf-8"?>
<a:theme xmlns:a="http://schemas.openxmlformats.org/drawingml/2006/main" name="MinimalXOVTI">
  <a:themeElements>
    <a:clrScheme name="3D">
      <a:dk1>
        <a:sysClr val="windowText" lastClr="000000"/>
      </a:dk1>
      <a:lt1>
        <a:sysClr val="window" lastClr="FFFFFF"/>
      </a:lt1>
      <a:dk2>
        <a:srgbClr val="201449"/>
      </a:dk2>
      <a:lt2>
        <a:srgbClr val="F3F0E9"/>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docProps/app.xml><?xml version="1.0" encoding="utf-8"?>
<Properties xmlns="http://schemas.openxmlformats.org/officeDocument/2006/extended-properties" xmlns:vt="http://schemas.openxmlformats.org/officeDocument/2006/docPropsVTypes">
  <Template>Минимальный</Template>
  <TotalTime>81</TotalTime>
  <Words>158</Words>
  <Application>Microsoft Office PowerPoint</Application>
  <PresentationFormat>Широкоэкранный</PresentationFormat>
  <Paragraphs>43</Paragraphs>
  <Slides>6</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6</vt:i4>
      </vt:variant>
    </vt:vector>
  </HeadingPairs>
  <TitlesOfParts>
    <vt:vector size="13" baseType="lpstr">
      <vt:lpstr>Microsoft YaHei UI</vt:lpstr>
      <vt:lpstr>Arial</vt:lpstr>
      <vt:lpstr>Courier New</vt:lpstr>
      <vt:lpstr>Open sans</vt:lpstr>
      <vt:lpstr>Segoe UI</vt:lpstr>
      <vt:lpstr>Spectral</vt:lpstr>
      <vt:lpstr>MinimalXOVTI</vt:lpstr>
      <vt:lpstr>PENTAGO</vt:lpstr>
      <vt:lpstr>Правила Пентаго</vt:lpstr>
      <vt:lpstr>Интерфейс</vt:lpstr>
      <vt:lpstr>Основные классы</vt:lpstr>
      <vt:lpstr>Использованные технологии</vt:lpstr>
      <vt:lpstr>Вывод</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PENTAGO</dc:title>
  <dc:creator>Артём Ковальчук</dc:creator>
  <cp:lastModifiedBy>Артём Ковальчук</cp:lastModifiedBy>
  <cp:revision>1</cp:revision>
  <dcterms:created xsi:type="dcterms:W3CDTF">2024-01-17T20:24:17Z</dcterms:created>
  <dcterms:modified xsi:type="dcterms:W3CDTF">2024-01-17T21:45:19Z</dcterms:modified>
</cp:coreProperties>
</file>