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0E394-7D12-B11D-B5AA-40804675A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E6EDF3"/>
                </a:solidFill>
                <a:effectLst/>
              </a:rPr>
              <a:t>Веб-приложение для организации онлайн-заказов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7679A-4AEC-3318-0CD8-0F69898E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Артём Ковальчук</a:t>
            </a:r>
          </a:p>
        </p:txBody>
      </p:sp>
    </p:spTree>
    <p:extLst>
      <p:ext uri="{BB962C8B-B14F-4D97-AF65-F5344CB8AC3E}">
        <p14:creationId xmlns:p14="http://schemas.microsoft.com/office/powerpoint/2010/main" val="349136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9047F-4D91-2793-3D84-C4C66B34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F7BBC4-F696-B9B8-EDE4-6C7A9474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1" y="459550"/>
            <a:ext cx="7149513" cy="32831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0B0413-1E11-05DC-05CF-C118C5B09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21" y="3561474"/>
            <a:ext cx="7149513" cy="31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E4A1C-55FD-4F8F-4953-C742DFED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BD295C-2356-9FBF-2F40-1FC1E985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14" y="765737"/>
            <a:ext cx="6834158" cy="53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E615D-E9FB-75FC-BC27-0A2D3EE9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451A95-C016-221A-A649-D1D682D62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129" y="1035852"/>
            <a:ext cx="7956035" cy="4601182"/>
          </a:xfrm>
        </p:spPr>
      </p:pic>
    </p:spTree>
    <p:extLst>
      <p:ext uri="{BB962C8B-B14F-4D97-AF65-F5344CB8AC3E}">
        <p14:creationId xmlns:p14="http://schemas.microsoft.com/office/powerpoint/2010/main" val="79268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F6373-7DCB-70E3-F8F4-33A2DBA5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8616" cy="4601183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E12E9-A8AB-9242-BAF4-06B639023881}"/>
              </a:ext>
            </a:extLst>
          </p:cNvPr>
          <p:cNvSpPr txBox="1"/>
          <p:nvPr/>
        </p:nvSpPr>
        <p:spPr>
          <a:xfrm>
            <a:off x="4189228" y="1905506"/>
            <a:ext cx="6145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Flask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Sqlalchemy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WTForms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Flask-login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Jinja2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Github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Bootstrap</a:t>
            </a:r>
          </a:p>
          <a:p>
            <a:pPr marL="285750" indent="-285750">
              <a:buFontTx/>
              <a:buChar char="-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673932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28</TotalTime>
  <Words>21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Рамка</vt:lpstr>
      <vt:lpstr>Веб-приложение для организации онлайн-заказов</vt:lpstr>
      <vt:lpstr>Интерфейс</vt:lpstr>
      <vt:lpstr>URLs</vt:lpstr>
      <vt:lpstr>База данных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для организации онлайн-заказов</dc:title>
  <dc:creator>Артём Ковальчук</dc:creator>
  <cp:lastModifiedBy>Артём Ковальчук</cp:lastModifiedBy>
  <cp:revision>1</cp:revision>
  <dcterms:created xsi:type="dcterms:W3CDTF">2024-04-24T17:32:16Z</dcterms:created>
  <dcterms:modified xsi:type="dcterms:W3CDTF">2024-04-24T18:00:35Z</dcterms:modified>
</cp:coreProperties>
</file>