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7DB0-6250-4DBC-8D0D-93C522A5750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D24-FED4-4C7E-B3E4-6338B0157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7DB0-6250-4DBC-8D0D-93C522A5750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D24-FED4-4C7E-B3E4-6338B0157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7DB0-6250-4DBC-8D0D-93C522A5750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D24-FED4-4C7E-B3E4-6338B0157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7DB0-6250-4DBC-8D0D-93C522A5750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D24-FED4-4C7E-B3E4-6338B0157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7DB0-6250-4DBC-8D0D-93C522A5750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D24-FED4-4C7E-B3E4-6338B0157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7DB0-6250-4DBC-8D0D-93C522A5750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D24-FED4-4C7E-B3E4-6338B0157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7DB0-6250-4DBC-8D0D-93C522A5750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D24-FED4-4C7E-B3E4-6338B0157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7DB0-6250-4DBC-8D0D-93C522A5750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D24-FED4-4C7E-B3E4-6338B0157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7DB0-6250-4DBC-8D0D-93C522A5750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D24-FED4-4C7E-B3E4-6338B0157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7DB0-6250-4DBC-8D0D-93C522A5750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D24-FED4-4C7E-B3E4-6338B0157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7DB0-6250-4DBC-8D0D-93C522A5750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5D24-FED4-4C7E-B3E4-6338B0157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7DB0-6250-4DBC-8D0D-93C522A5750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95D24-FED4-4C7E-B3E4-6338B01571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76400" y="990600"/>
            <a:ext cx="3429000" cy="1447800"/>
            <a:chOff x="1676400" y="990600"/>
            <a:chExt cx="3429000" cy="1447800"/>
          </a:xfrm>
        </p:grpSpPr>
        <p:grpSp>
          <p:nvGrpSpPr>
            <p:cNvPr id="7" name="Group 6"/>
            <p:cNvGrpSpPr/>
            <p:nvPr/>
          </p:nvGrpSpPr>
          <p:grpSpPr>
            <a:xfrm>
              <a:off x="1676400" y="1752600"/>
              <a:ext cx="3124200" cy="685800"/>
              <a:chOff x="1676400" y="1752600"/>
              <a:chExt cx="3124200" cy="6858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76400" y="1905000"/>
                <a:ext cx="3124200" cy="533400"/>
                <a:chOff x="1676400" y="1905000"/>
                <a:chExt cx="3124200" cy="533400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676400" y="2057400"/>
                  <a:ext cx="3124200" cy="3810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1676400" y="1905000"/>
                  <a:ext cx="3124200" cy="152400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2819400" y="1752600"/>
                <a:ext cx="914400" cy="152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895600" y="2023646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Si/SiO</a:t>
              </a:r>
              <a:r>
                <a:rPr lang="en-US" sz="1600" b="1" baseline="-25000" dirty="0" smtClean="0">
                  <a:solidFill>
                    <a:schemeClr val="bg1"/>
                  </a:solidFill>
                </a:rPr>
                <a:t>2</a:t>
              </a:r>
              <a:endParaRPr lang="en-US" sz="1600" b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5200" y="9906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Sample</a:t>
              </a:r>
              <a:endParaRPr lang="en-US" sz="1600" b="1" baseline="-25000" dirty="0"/>
            </a:p>
          </p:txBody>
        </p:sp>
        <p:cxnSp>
          <p:nvCxnSpPr>
            <p:cNvPr id="12" name="Straight Arrow Connector 11"/>
            <p:cNvCxnSpPr>
              <a:stCxn id="10" idx="1"/>
            </p:cNvCxnSpPr>
            <p:nvPr/>
          </p:nvCxnSpPr>
          <p:spPr>
            <a:xfrm flipH="1">
              <a:off x="3276600" y="1159877"/>
              <a:ext cx="228600" cy="5165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95400" y="533400"/>
            <a:ext cx="4038600" cy="1905000"/>
            <a:chOff x="1295400" y="533400"/>
            <a:chExt cx="4038600" cy="1905000"/>
          </a:xfrm>
        </p:grpSpPr>
        <p:grpSp>
          <p:nvGrpSpPr>
            <p:cNvPr id="10" name="Group 9"/>
            <p:cNvGrpSpPr/>
            <p:nvPr/>
          </p:nvGrpSpPr>
          <p:grpSpPr>
            <a:xfrm>
              <a:off x="1676400" y="1143000"/>
              <a:ext cx="3124200" cy="1295400"/>
              <a:chOff x="1676400" y="1143000"/>
              <a:chExt cx="3124200" cy="1295400"/>
            </a:xfrm>
          </p:grpSpPr>
          <p:grpSp>
            <p:nvGrpSpPr>
              <p:cNvPr id="3" name="Group 6"/>
              <p:cNvGrpSpPr/>
              <p:nvPr/>
            </p:nvGrpSpPr>
            <p:grpSpPr>
              <a:xfrm>
                <a:off x="1676400" y="1752600"/>
                <a:ext cx="3124200" cy="685800"/>
                <a:chOff x="1676400" y="1752600"/>
                <a:chExt cx="3124200" cy="685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676400" y="1905000"/>
                  <a:ext cx="3124200" cy="533400"/>
                  <a:chOff x="1676400" y="1905000"/>
                  <a:chExt cx="3124200" cy="533400"/>
                </a:xfrm>
              </p:grpSpPr>
              <p:sp>
                <p:nvSpPr>
                  <p:cNvPr id="2" name="Rectangle 1"/>
                  <p:cNvSpPr/>
                  <p:nvPr/>
                </p:nvSpPr>
                <p:spPr>
                  <a:xfrm>
                    <a:off x="1676400" y="2057400"/>
                    <a:ext cx="3124200" cy="38100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/>
                  <p:cNvSpPr/>
                  <p:nvPr/>
                </p:nvSpPr>
                <p:spPr>
                  <a:xfrm>
                    <a:off x="1676400" y="1905000"/>
                    <a:ext cx="3124200" cy="152400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2819400" y="1752600"/>
                  <a:ext cx="914400" cy="1524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1676400" y="1371600"/>
                <a:ext cx="3124200" cy="533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676400" y="1143000"/>
                <a:ext cx="3124200" cy="228600"/>
              </a:xfrm>
              <a:prstGeom prst="rect">
                <a:avLst/>
              </a:prstGeom>
              <a:solidFill>
                <a:schemeClr val="accent4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895600" y="2023646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Si/SiO</a:t>
              </a:r>
              <a:r>
                <a:rPr lang="en-US" sz="1600" b="1" baseline="-25000" dirty="0" smtClean="0">
                  <a:solidFill>
                    <a:schemeClr val="bg1"/>
                  </a:solidFill>
                </a:rPr>
                <a:t>2</a:t>
              </a:r>
              <a:endParaRPr lang="en-US" sz="1600" b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95400" y="533400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ysClr val="windowText" lastClr="000000"/>
                  </a:solidFill>
                </a:rPr>
                <a:t>2 Layers of </a:t>
              </a:r>
            </a:p>
            <a:p>
              <a:r>
                <a:rPr lang="en-US" sz="1600" b="1" dirty="0" smtClean="0">
                  <a:solidFill>
                    <a:sysClr val="windowText" lastClr="000000"/>
                  </a:solidFill>
                </a:rPr>
                <a:t>495-A4 PMMA</a:t>
              </a:r>
              <a:endParaRPr lang="en-US" sz="16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33800" y="533400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ysClr val="windowText" lastClr="000000"/>
                  </a:solidFill>
                </a:rPr>
                <a:t>1 Layer of </a:t>
              </a:r>
            </a:p>
            <a:p>
              <a:r>
                <a:rPr lang="en-US" sz="1600" b="1" dirty="0" smtClean="0">
                  <a:solidFill>
                    <a:sysClr val="windowText" lastClr="000000"/>
                  </a:solidFill>
                </a:rPr>
                <a:t>950-A2 PMMA</a:t>
              </a:r>
              <a:endParaRPr lang="en-US" sz="16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3505200" y="749588"/>
              <a:ext cx="228600" cy="3172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>
              <a:off x="1417320" y="1127760"/>
              <a:ext cx="182880" cy="548640"/>
            </a:xfrm>
            <a:prstGeom prst="bentConnector3">
              <a:avLst>
                <a:gd name="adj1" fmla="val -769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676400" y="1688068"/>
            <a:ext cx="3200400" cy="2350532"/>
            <a:chOff x="1676400" y="1688068"/>
            <a:chExt cx="3200400" cy="2350532"/>
          </a:xfrm>
        </p:grpSpPr>
        <p:grpSp>
          <p:nvGrpSpPr>
            <p:cNvPr id="3" name="Group 6"/>
            <p:cNvGrpSpPr/>
            <p:nvPr/>
          </p:nvGrpSpPr>
          <p:grpSpPr>
            <a:xfrm>
              <a:off x="1676400" y="3352800"/>
              <a:ext cx="3124200" cy="685800"/>
              <a:chOff x="1676400" y="1752600"/>
              <a:chExt cx="3124200" cy="6858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76400" y="1905000"/>
                <a:ext cx="3124200" cy="533400"/>
                <a:chOff x="1676400" y="1905000"/>
                <a:chExt cx="3124200" cy="533400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676400" y="2057400"/>
                  <a:ext cx="3124200" cy="3810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1676400" y="1905000"/>
                  <a:ext cx="3124200" cy="152400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2819400" y="1752600"/>
                <a:ext cx="914400" cy="152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676400" y="2971800"/>
              <a:ext cx="31242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76400" y="2743200"/>
              <a:ext cx="3124200" cy="228600"/>
            </a:xfrm>
            <a:prstGeom prst="rect">
              <a:avLst/>
            </a:prstGeom>
            <a:solidFill>
              <a:schemeClr val="accent4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514600" y="2209800"/>
              <a:ext cx="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819400" y="2209800"/>
              <a:ext cx="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124200" y="2209800"/>
              <a:ext cx="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429000" y="2209800"/>
              <a:ext cx="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733800" y="2209800"/>
              <a:ext cx="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38600" y="2209800"/>
              <a:ext cx="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7400" y="1688068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Electron beam patterning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62200" y="1916668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</a:t>
              </a:r>
              <a:r>
                <a:rPr lang="en-US" baseline="30000" dirty="0"/>
                <a:t>-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67000" y="1916668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</a:t>
              </a:r>
              <a:r>
                <a:rPr lang="en-US" baseline="30000" dirty="0"/>
                <a:t>-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1916668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</a:t>
              </a:r>
              <a:r>
                <a:rPr lang="en-US" baseline="30000" dirty="0"/>
                <a:t>-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76600" y="1916668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</a:t>
              </a:r>
              <a:r>
                <a:rPr lang="en-US" baseline="30000" dirty="0"/>
                <a:t>-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81400" y="1916668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</a:t>
              </a:r>
              <a:r>
                <a:rPr lang="en-US" baseline="30000" dirty="0"/>
                <a:t>-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86200" y="1905000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</a:t>
              </a:r>
              <a:r>
                <a:rPr lang="en-US" baseline="30000" dirty="0"/>
                <a:t>-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676400" y="2373868"/>
            <a:ext cx="3124200" cy="1664732"/>
            <a:chOff x="1676400" y="2373868"/>
            <a:chExt cx="3124200" cy="1664732"/>
          </a:xfrm>
        </p:grpSpPr>
        <p:grpSp>
          <p:nvGrpSpPr>
            <p:cNvPr id="3" name="Group 6"/>
            <p:cNvGrpSpPr/>
            <p:nvPr/>
          </p:nvGrpSpPr>
          <p:grpSpPr>
            <a:xfrm>
              <a:off x="1676400" y="3352800"/>
              <a:ext cx="3124200" cy="685800"/>
              <a:chOff x="1676400" y="1752600"/>
              <a:chExt cx="3124200" cy="6858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76400" y="1905000"/>
                <a:ext cx="3124200" cy="533400"/>
                <a:chOff x="1676400" y="1905000"/>
                <a:chExt cx="3124200" cy="533400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676400" y="2057400"/>
                  <a:ext cx="3124200" cy="3810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1676400" y="1905000"/>
                  <a:ext cx="3124200" cy="152400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2819400" y="1752600"/>
                <a:ext cx="914400" cy="152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676400" y="2971800"/>
              <a:ext cx="31242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76400" y="2743200"/>
              <a:ext cx="3124200" cy="228600"/>
            </a:xfrm>
            <a:prstGeom prst="rect">
              <a:avLst/>
            </a:prstGeom>
            <a:solidFill>
              <a:schemeClr val="accent4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7000" y="237386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Developing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62200" y="2743200"/>
              <a:ext cx="1752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2895600"/>
              <a:ext cx="1752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10000" y="29718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33600" y="2971800"/>
              <a:ext cx="6096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2"/>
          <p:cNvGrpSpPr/>
          <p:nvPr/>
        </p:nvGrpSpPr>
        <p:grpSpPr>
          <a:xfrm>
            <a:off x="1676400" y="2743200"/>
            <a:ext cx="3124200" cy="1295400"/>
            <a:chOff x="1676400" y="2743200"/>
            <a:chExt cx="3124200" cy="1295400"/>
          </a:xfrm>
        </p:grpSpPr>
        <p:grpSp>
          <p:nvGrpSpPr>
            <p:cNvPr id="5" name="Group 6"/>
            <p:cNvGrpSpPr/>
            <p:nvPr/>
          </p:nvGrpSpPr>
          <p:grpSpPr>
            <a:xfrm>
              <a:off x="1676400" y="3352800"/>
              <a:ext cx="3124200" cy="685800"/>
              <a:chOff x="1676400" y="1752600"/>
              <a:chExt cx="3124200" cy="6858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1676400" y="1905000"/>
                <a:ext cx="3124200" cy="533400"/>
                <a:chOff x="1676400" y="1905000"/>
                <a:chExt cx="3124200" cy="533400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676400" y="2057400"/>
                  <a:ext cx="3124200" cy="3810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1676400" y="1905000"/>
                  <a:ext cx="3124200" cy="152400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2819400" y="1752600"/>
                <a:ext cx="914400" cy="152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676400" y="2971800"/>
              <a:ext cx="31242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76400" y="2743200"/>
              <a:ext cx="3124200" cy="228600"/>
            </a:xfrm>
            <a:prstGeom prst="rect">
              <a:avLst/>
            </a:prstGeom>
            <a:solidFill>
              <a:schemeClr val="accent4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62200" y="2743200"/>
              <a:ext cx="1752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2895600"/>
              <a:ext cx="1752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10000" y="29718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33600" y="2971800"/>
              <a:ext cx="6096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676400" y="2667000"/>
            <a:ext cx="6858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14800" y="2667000"/>
            <a:ext cx="6858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76400" y="2438400"/>
            <a:ext cx="685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14800" y="2438400"/>
            <a:ext cx="685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23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Kraig Andrews</dc:creator>
  <cp:lastModifiedBy>Kraig Andrews</cp:lastModifiedBy>
  <cp:revision>1</cp:revision>
  <dcterms:created xsi:type="dcterms:W3CDTF">2018-05-10T18:52:29Z</dcterms:created>
  <dcterms:modified xsi:type="dcterms:W3CDTF">2018-05-10T20:06:19Z</dcterms:modified>
</cp:coreProperties>
</file>