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7129-0258-486F-AE82-52C042C464B2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BFA0-F4F6-4F59-8DB2-F6C34A66B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7129-0258-486F-AE82-52C042C464B2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BFA0-F4F6-4F59-8DB2-F6C34A66B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7129-0258-486F-AE82-52C042C464B2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BFA0-F4F6-4F59-8DB2-F6C34A66B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7129-0258-486F-AE82-52C042C464B2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BFA0-F4F6-4F59-8DB2-F6C34A66B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7129-0258-486F-AE82-52C042C464B2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BFA0-F4F6-4F59-8DB2-F6C34A66B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7129-0258-486F-AE82-52C042C464B2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BFA0-F4F6-4F59-8DB2-F6C34A66B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7129-0258-486F-AE82-52C042C464B2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BFA0-F4F6-4F59-8DB2-F6C34A66B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7129-0258-486F-AE82-52C042C464B2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BFA0-F4F6-4F59-8DB2-F6C34A66B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7129-0258-486F-AE82-52C042C464B2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BFA0-F4F6-4F59-8DB2-F6C34A66B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7129-0258-486F-AE82-52C042C464B2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BFA0-F4F6-4F59-8DB2-F6C34A66B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7129-0258-486F-AE82-52C042C464B2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ABFA0-F4F6-4F59-8DB2-F6C34A66B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57129-0258-486F-AE82-52C042C464B2}" type="datetimeFigureOut">
              <a:rPr lang="en-US" smtClean="0"/>
              <a:pPr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ABFA0-F4F6-4F59-8DB2-F6C34A66B1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447800" y="685800"/>
            <a:ext cx="6019800" cy="3657600"/>
            <a:chOff x="1447800" y="685800"/>
            <a:chExt cx="6019800" cy="3657600"/>
          </a:xfrm>
        </p:grpSpPr>
        <p:sp>
          <p:nvSpPr>
            <p:cNvPr id="2" name="Rectangle 1"/>
            <p:cNvSpPr/>
            <p:nvPr/>
          </p:nvSpPr>
          <p:spPr>
            <a:xfrm>
              <a:off x="1828800" y="685800"/>
              <a:ext cx="2362200" cy="1447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105400" y="685800"/>
              <a:ext cx="2362200" cy="1447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828800" y="2667000"/>
              <a:ext cx="2362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28800" y="4191000"/>
              <a:ext cx="2362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105400" y="2667000"/>
              <a:ext cx="2362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105400" y="4191000"/>
              <a:ext cx="2362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28800" y="3810000"/>
              <a:ext cx="2362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105400" y="2971800"/>
              <a:ext cx="2362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828800" y="3352800"/>
              <a:ext cx="23622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105400" y="3352800"/>
              <a:ext cx="23622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819400" y="11430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96000" y="11430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</a:t>
              </a:r>
              <a:endParaRPr lang="en-US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47800" y="2438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</a:t>
              </a:r>
              <a:r>
                <a:rPr lang="en-US" baseline="-25000" dirty="0" err="1" smtClean="0"/>
                <a:t>c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47800" y="3962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</a:t>
              </a:r>
              <a:r>
                <a:rPr lang="en-US" baseline="-25000" dirty="0" err="1"/>
                <a:t>v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24400" y="2438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</a:t>
              </a:r>
              <a:r>
                <a:rPr lang="en-US" baseline="-25000" dirty="0" err="1" smtClean="0"/>
                <a:t>c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24400" y="39740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</a:t>
              </a:r>
              <a:r>
                <a:rPr lang="en-US" baseline="-25000" dirty="0" err="1" smtClean="0"/>
                <a:t>v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24400" y="31358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</a:t>
              </a:r>
              <a:r>
                <a:rPr lang="en-US" baseline="-25000" dirty="0" err="1" smtClean="0"/>
                <a:t>i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47800" y="31242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</a:t>
              </a:r>
              <a:r>
                <a:rPr lang="en-US" baseline="-25000" dirty="0" err="1" smtClean="0"/>
                <a:t>i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24400" y="27548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</a:t>
              </a:r>
              <a:r>
                <a:rPr lang="en-US" baseline="-25000" dirty="0" err="1" smtClean="0"/>
                <a:t>Fn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47800" y="35814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E</a:t>
              </a:r>
              <a:r>
                <a:rPr lang="en-US" baseline="-25000" dirty="0" err="1" smtClean="0"/>
                <a:t>Fp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28800" y="685800"/>
            <a:ext cx="2362200" cy="14478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91000" y="685800"/>
            <a:ext cx="2362200" cy="14478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828800" y="2667000"/>
            <a:ext cx="1981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828800" y="4191000"/>
            <a:ext cx="1981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572000" y="3505200"/>
            <a:ext cx="1981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72000" y="5029200"/>
            <a:ext cx="1981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828800" y="3810000"/>
            <a:ext cx="1981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10000" y="3810000"/>
            <a:ext cx="2743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28800" y="3352800"/>
            <a:ext cx="1981200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72000" y="4191000"/>
            <a:ext cx="1981200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19400" y="1143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81600" y="1143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</a:t>
            </a:r>
            <a:endParaRPr lang="en-US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47800" y="2438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</a:t>
            </a:r>
            <a:r>
              <a:rPr lang="en-US" baseline="-25000" dirty="0" err="1" smtClean="0"/>
              <a:t>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47800" y="3962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</a:t>
            </a:r>
            <a:r>
              <a:rPr lang="en-US" baseline="-25000" dirty="0" err="1"/>
              <a:t>v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47800" y="3124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47800" y="3581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F</a:t>
            </a:r>
            <a:endParaRPr lang="en-US" dirty="0"/>
          </a:p>
        </p:txBody>
      </p:sp>
      <p:sp>
        <p:nvSpPr>
          <p:cNvPr id="37" name="Arc 36"/>
          <p:cNvSpPr/>
          <p:nvPr/>
        </p:nvSpPr>
        <p:spPr>
          <a:xfrm>
            <a:off x="3200400" y="2667000"/>
            <a:ext cx="1066800" cy="1143000"/>
          </a:xfrm>
          <a:prstGeom prst="arc">
            <a:avLst>
              <a:gd name="adj1" fmla="val 16200000"/>
              <a:gd name="adj2" fmla="val 2128112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/>
          <p:cNvSpPr/>
          <p:nvPr/>
        </p:nvSpPr>
        <p:spPr>
          <a:xfrm flipH="1" flipV="1">
            <a:off x="4267200" y="2743200"/>
            <a:ext cx="609600" cy="762000"/>
          </a:xfrm>
          <a:prstGeom prst="arc">
            <a:avLst>
              <a:gd name="adj1" fmla="val 16200000"/>
              <a:gd name="adj2" fmla="val 2128112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/>
          <p:cNvSpPr/>
          <p:nvPr/>
        </p:nvSpPr>
        <p:spPr>
          <a:xfrm>
            <a:off x="3276600" y="4191000"/>
            <a:ext cx="1066800" cy="1143000"/>
          </a:xfrm>
          <a:prstGeom prst="arc">
            <a:avLst>
              <a:gd name="adj1" fmla="val 16200000"/>
              <a:gd name="adj2" fmla="val 2128112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/>
          <p:cNvSpPr/>
          <p:nvPr/>
        </p:nvSpPr>
        <p:spPr>
          <a:xfrm flipH="1" flipV="1">
            <a:off x="4343400" y="4267200"/>
            <a:ext cx="609600" cy="762000"/>
          </a:xfrm>
          <a:prstGeom prst="arc">
            <a:avLst>
              <a:gd name="adj1" fmla="val 16200000"/>
              <a:gd name="adj2" fmla="val 2128112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/>
          <p:cNvSpPr/>
          <p:nvPr/>
        </p:nvSpPr>
        <p:spPr>
          <a:xfrm>
            <a:off x="3276600" y="3352800"/>
            <a:ext cx="1066800" cy="1143000"/>
          </a:xfrm>
          <a:prstGeom prst="arc">
            <a:avLst>
              <a:gd name="adj1" fmla="val 16200000"/>
              <a:gd name="adj2" fmla="val 2128112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/>
          <p:cNvSpPr/>
          <p:nvPr/>
        </p:nvSpPr>
        <p:spPr>
          <a:xfrm flipH="1" flipV="1">
            <a:off x="4343400" y="3429000"/>
            <a:ext cx="609600" cy="762000"/>
          </a:xfrm>
          <a:prstGeom prst="arc">
            <a:avLst>
              <a:gd name="adj1" fmla="val 16200000"/>
              <a:gd name="adj2" fmla="val 2128112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4191000" y="2133600"/>
            <a:ext cx="76200" cy="312420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810000" y="3352800"/>
            <a:ext cx="18288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638800" y="3352800"/>
            <a:ext cx="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562600" y="38216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r>
              <a:rPr lang="el-GR" dirty="0" smtClean="0"/>
              <a:t>Φ</a:t>
            </a:r>
            <a:r>
              <a:rPr lang="en-US" baseline="-25000" dirty="0"/>
              <a:t>0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828800" y="762000"/>
            <a:ext cx="4419600" cy="1817132"/>
            <a:chOff x="1828800" y="228600"/>
            <a:chExt cx="4724400" cy="2350532"/>
          </a:xfrm>
        </p:grpSpPr>
        <p:sp>
          <p:nvSpPr>
            <p:cNvPr id="2" name="Rectangle 1"/>
            <p:cNvSpPr/>
            <p:nvPr/>
          </p:nvSpPr>
          <p:spPr>
            <a:xfrm>
              <a:off x="1828800" y="685800"/>
              <a:ext cx="2362200" cy="1447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4191000" y="685800"/>
              <a:ext cx="2362200" cy="1447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19400" y="11430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p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1600" y="11430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</a:t>
              </a:r>
              <a:endParaRPr lang="en-US" i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43400" y="609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+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43400" y="7620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+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43400" y="9144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+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43400" y="10668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+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43400" y="12308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+</a:t>
              </a:r>
              <a:endParaRPr 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43400" y="13832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+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43400" y="15356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+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3400" y="16880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+</a:t>
              </a:r>
              <a:endParaRPr 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43400" y="18404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+</a:t>
              </a:r>
              <a:endParaRPr 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10000" y="609600"/>
              <a:ext cx="304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-</a:t>
              </a:r>
              <a:endParaRPr 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10000" y="762000"/>
              <a:ext cx="304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-</a:t>
              </a:r>
              <a:endParaRPr 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10000" y="914400"/>
              <a:ext cx="304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-</a:t>
              </a:r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10000" y="1066800"/>
              <a:ext cx="304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-</a:t>
              </a:r>
              <a:endParaRPr 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10000" y="1219200"/>
              <a:ext cx="304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-</a:t>
              </a:r>
              <a:endParaRPr 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10000" y="1371600"/>
              <a:ext cx="304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-</a:t>
              </a:r>
              <a:endParaRPr lang="en-US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10000" y="1524000"/>
              <a:ext cx="304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-</a:t>
              </a:r>
              <a:endParaRPr 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0000" y="1676400"/>
              <a:ext cx="304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-</a:t>
              </a:r>
              <a:endParaRPr lang="en-US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10000" y="1828800"/>
              <a:ext cx="304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-</a:t>
              </a:r>
              <a:endParaRPr lang="en-US" b="1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3657600" y="685800"/>
              <a:ext cx="0" cy="14478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800600" y="685800"/>
              <a:ext cx="0" cy="14478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657600" y="2209800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191000" y="19812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191000" y="609600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191000" y="4572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733800" y="22098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W</a:t>
              </a:r>
              <a:r>
                <a:rPr lang="en-US" baseline="-25000" dirty="0" err="1"/>
                <a:t>p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67200" y="2286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W</a:t>
              </a:r>
              <a:r>
                <a:rPr lang="en-US" baseline="-25000" dirty="0" err="1" smtClean="0"/>
                <a:t>n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535675" y="736600"/>
            <a:ext cx="15967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535675" y="1970314"/>
            <a:ext cx="15967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746612" y="1415143"/>
            <a:ext cx="15967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746612" y="2648857"/>
            <a:ext cx="15967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35675" y="1661886"/>
            <a:ext cx="15967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132463" y="1661886"/>
            <a:ext cx="22109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5675" y="1291771"/>
            <a:ext cx="1596788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46612" y="1970314"/>
            <a:ext cx="1596788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551543"/>
            <a:ext cx="368490" cy="298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</a:t>
            </a:r>
            <a:r>
              <a:rPr lang="en-US" baseline="-25000" dirty="0" err="1" smtClean="0"/>
              <a:t>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1785257"/>
            <a:ext cx="368490" cy="298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</a:t>
            </a:r>
            <a:r>
              <a:rPr lang="en-US" baseline="-25000" dirty="0" err="1"/>
              <a:t>v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1106714"/>
            <a:ext cx="368490" cy="298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1476829"/>
            <a:ext cx="368490" cy="298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F</a:t>
            </a:r>
            <a:endParaRPr lang="en-US" dirty="0"/>
          </a:p>
        </p:txBody>
      </p:sp>
      <p:sp>
        <p:nvSpPr>
          <p:cNvPr id="14" name="Arc 13"/>
          <p:cNvSpPr/>
          <p:nvPr/>
        </p:nvSpPr>
        <p:spPr>
          <a:xfrm>
            <a:off x="1641143" y="736600"/>
            <a:ext cx="859809" cy="925286"/>
          </a:xfrm>
          <a:prstGeom prst="arc">
            <a:avLst>
              <a:gd name="adj1" fmla="val 16200000"/>
              <a:gd name="adj2" fmla="val 2128112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 flipH="1" flipV="1">
            <a:off x="2500952" y="798286"/>
            <a:ext cx="491319" cy="616857"/>
          </a:xfrm>
          <a:prstGeom prst="arc">
            <a:avLst>
              <a:gd name="adj1" fmla="val 16200000"/>
              <a:gd name="adj2" fmla="val 2128112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>
            <a:off x="1702558" y="1970314"/>
            <a:ext cx="859809" cy="925286"/>
          </a:xfrm>
          <a:prstGeom prst="arc">
            <a:avLst>
              <a:gd name="adj1" fmla="val 16200000"/>
              <a:gd name="adj2" fmla="val 2128112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flipH="1" flipV="1">
            <a:off x="2562367" y="2032000"/>
            <a:ext cx="491319" cy="616857"/>
          </a:xfrm>
          <a:prstGeom prst="arc">
            <a:avLst>
              <a:gd name="adj1" fmla="val 16200000"/>
              <a:gd name="adj2" fmla="val 2128112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>
            <a:off x="1702558" y="1291771"/>
            <a:ext cx="859809" cy="925286"/>
          </a:xfrm>
          <a:prstGeom prst="arc">
            <a:avLst>
              <a:gd name="adj1" fmla="val 16200000"/>
              <a:gd name="adj2" fmla="val 2128112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 flipH="1" flipV="1">
            <a:off x="2562367" y="1353457"/>
            <a:ext cx="491319" cy="616857"/>
          </a:xfrm>
          <a:prstGeom prst="arc">
            <a:avLst>
              <a:gd name="adj1" fmla="val 16200000"/>
              <a:gd name="adj2" fmla="val 2128112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2439537" y="304800"/>
            <a:ext cx="61415" cy="252911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32463" y="1291771"/>
            <a:ext cx="147395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606421" y="1291771"/>
            <a:ext cx="0" cy="6785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45006" y="1671331"/>
            <a:ext cx="72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r>
              <a:rPr lang="el-GR" dirty="0" smtClean="0"/>
              <a:t>Φ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879075" y="584200"/>
            <a:ext cx="15967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79075" y="1817914"/>
            <a:ext cx="15967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090012" y="1262743"/>
            <a:ext cx="15967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090012" y="2286000"/>
            <a:ext cx="15967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879075" y="1509486"/>
            <a:ext cx="15967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475863" y="1509486"/>
            <a:ext cx="221093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879075" y="1139371"/>
            <a:ext cx="1596788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90012" y="1817914"/>
            <a:ext cx="1596788" cy="0"/>
          </a:xfrm>
          <a:prstGeom prst="line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72000" y="399143"/>
            <a:ext cx="368490" cy="298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</a:t>
            </a:r>
            <a:r>
              <a:rPr lang="en-US" baseline="-25000" dirty="0" err="1" smtClean="0"/>
              <a:t>c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572000" y="1632857"/>
            <a:ext cx="368490" cy="298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</a:t>
            </a:r>
            <a:r>
              <a:rPr lang="en-US" baseline="-25000" dirty="0" err="1"/>
              <a:t>v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72000" y="954314"/>
            <a:ext cx="368490" cy="298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572000" y="1324429"/>
            <a:ext cx="368490" cy="298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</a:t>
            </a:r>
            <a:r>
              <a:rPr lang="en-US" baseline="-25000" dirty="0" smtClean="0"/>
              <a:t>F</a:t>
            </a:r>
            <a:endParaRPr lang="en-US" dirty="0"/>
          </a:p>
        </p:txBody>
      </p:sp>
      <p:sp>
        <p:nvSpPr>
          <p:cNvPr id="37" name="Arc 36"/>
          <p:cNvSpPr/>
          <p:nvPr/>
        </p:nvSpPr>
        <p:spPr>
          <a:xfrm>
            <a:off x="5984543" y="584200"/>
            <a:ext cx="859809" cy="925286"/>
          </a:xfrm>
          <a:prstGeom prst="arc">
            <a:avLst>
              <a:gd name="adj1" fmla="val 16200000"/>
              <a:gd name="adj2" fmla="val 2128112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/>
          <p:cNvSpPr/>
          <p:nvPr/>
        </p:nvSpPr>
        <p:spPr>
          <a:xfrm flipH="1" flipV="1">
            <a:off x="6844352" y="645886"/>
            <a:ext cx="491319" cy="616857"/>
          </a:xfrm>
          <a:prstGeom prst="arc">
            <a:avLst>
              <a:gd name="adj1" fmla="val 16200000"/>
              <a:gd name="adj2" fmla="val 2128112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/>
          <p:cNvSpPr/>
          <p:nvPr/>
        </p:nvSpPr>
        <p:spPr>
          <a:xfrm>
            <a:off x="6019801" y="1828800"/>
            <a:ext cx="838200" cy="696686"/>
          </a:xfrm>
          <a:prstGeom prst="arc">
            <a:avLst>
              <a:gd name="adj1" fmla="val 16200000"/>
              <a:gd name="adj2" fmla="val 2128112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/>
          <p:cNvSpPr/>
          <p:nvPr/>
        </p:nvSpPr>
        <p:spPr>
          <a:xfrm flipH="1" flipV="1">
            <a:off x="6823881" y="1676400"/>
            <a:ext cx="491319" cy="616857"/>
          </a:xfrm>
          <a:prstGeom prst="arc">
            <a:avLst>
              <a:gd name="adj1" fmla="val 16200000"/>
              <a:gd name="adj2" fmla="val 2128112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/>
          <p:cNvSpPr/>
          <p:nvPr/>
        </p:nvSpPr>
        <p:spPr>
          <a:xfrm>
            <a:off x="6045958" y="1139371"/>
            <a:ext cx="859809" cy="925286"/>
          </a:xfrm>
          <a:prstGeom prst="arc">
            <a:avLst>
              <a:gd name="adj1" fmla="val 16200000"/>
              <a:gd name="adj2" fmla="val 2128112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/>
          <p:cNvSpPr/>
          <p:nvPr/>
        </p:nvSpPr>
        <p:spPr>
          <a:xfrm flipH="1" flipV="1">
            <a:off x="6905767" y="1201057"/>
            <a:ext cx="491319" cy="616857"/>
          </a:xfrm>
          <a:prstGeom prst="arc">
            <a:avLst>
              <a:gd name="adj1" fmla="val 16200000"/>
              <a:gd name="adj2" fmla="val 2128112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6782937" y="152400"/>
            <a:ext cx="61415" cy="252911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475863" y="1139371"/>
            <a:ext cx="147395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949821" y="1139371"/>
            <a:ext cx="0" cy="6785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888406" y="1518931"/>
            <a:ext cx="72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r>
              <a:rPr lang="el-GR" dirty="0" smtClean="0"/>
              <a:t>Φ</a:t>
            </a:r>
            <a:r>
              <a:rPr lang="en-US" baseline="-25000" dirty="0"/>
              <a:t>0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762000" y="1371600"/>
            <a:ext cx="685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62000" y="1828800"/>
            <a:ext cx="609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62000" y="1752600"/>
            <a:ext cx="68580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11" idx="0"/>
          </p:cNvCxnSpPr>
          <p:nvPr/>
        </p:nvCxnSpPr>
        <p:spPr>
          <a:xfrm>
            <a:off x="2133599" y="2209800"/>
            <a:ext cx="4572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81200" y="2667000"/>
            <a:ext cx="609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057400" y="2286000"/>
            <a:ext cx="53340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1143000" y="1371600"/>
            <a:ext cx="609600" cy="838200"/>
          </a:xfrm>
          <a:prstGeom prst="arc">
            <a:avLst>
              <a:gd name="adj1" fmla="val 16200000"/>
              <a:gd name="adj2" fmla="val 1904936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flipH="1" flipV="1">
            <a:off x="1905000" y="1295400"/>
            <a:ext cx="457200" cy="914400"/>
          </a:xfrm>
          <a:prstGeom prst="arc">
            <a:avLst>
              <a:gd name="adj1" fmla="val 16200000"/>
              <a:gd name="adj2" fmla="val 1833552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/>
          <p:cNvSpPr/>
          <p:nvPr/>
        </p:nvSpPr>
        <p:spPr>
          <a:xfrm>
            <a:off x="1143000" y="1828800"/>
            <a:ext cx="457200" cy="838200"/>
          </a:xfrm>
          <a:prstGeom prst="arc">
            <a:avLst>
              <a:gd name="adj1" fmla="val 16200000"/>
              <a:gd name="adj2" fmla="val 1922336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0" idx="2"/>
            <a:endCxn id="11" idx="2"/>
          </p:cNvCxnSpPr>
          <p:nvPr/>
        </p:nvCxnSpPr>
        <p:spPr>
          <a:xfrm>
            <a:off x="1701409" y="1558225"/>
            <a:ext cx="244791" cy="4562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 flipH="1" flipV="1">
            <a:off x="1752600" y="1752600"/>
            <a:ext cx="457200" cy="914400"/>
          </a:xfrm>
          <a:prstGeom prst="arc">
            <a:avLst>
              <a:gd name="adj1" fmla="val 16200000"/>
              <a:gd name="adj2" fmla="val 18335527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12" idx="2"/>
            <a:endCxn id="24" idx="2"/>
          </p:cNvCxnSpPr>
          <p:nvPr/>
        </p:nvCxnSpPr>
        <p:spPr>
          <a:xfrm>
            <a:off x="1579955" y="2075469"/>
            <a:ext cx="213845" cy="3961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62000" y="1600200"/>
            <a:ext cx="60960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1066800" y="1600200"/>
            <a:ext cx="609600" cy="838200"/>
          </a:xfrm>
          <a:prstGeom prst="arc">
            <a:avLst>
              <a:gd name="adj1" fmla="val 16200000"/>
              <a:gd name="adj2" fmla="val 1837315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34" idx="2"/>
            <a:endCxn id="37" idx="2"/>
          </p:cNvCxnSpPr>
          <p:nvPr/>
        </p:nvCxnSpPr>
        <p:spPr>
          <a:xfrm>
            <a:off x="1587883" y="1723996"/>
            <a:ext cx="296574" cy="5298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/>
          <p:cNvSpPr/>
          <p:nvPr/>
        </p:nvSpPr>
        <p:spPr>
          <a:xfrm flipH="1" flipV="1">
            <a:off x="1828800" y="1371600"/>
            <a:ext cx="457200" cy="1066800"/>
          </a:xfrm>
          <a:prstGeom prst="arc">
            <a:avLst>
              <a:gd name="adj1" fmla="val 16200000"/>
              <a:gd name="adj2" fmla="val 17782306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2057400" y="2438400"/>
            <a:ext cx="53340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1000" y="15240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E</a:t>
            </a:r>
            <a:r>
              <a:rPr lang="en-US" sz="1600" baseline="-25000" dirty="0" err="1" smtClean="0"/>
              <a:t>Fp</a:t>
            </a:r>
            <a:endParaRPr lang="en-US" sz="1600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2514600" y="209984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E</a:t>
            </a:r>
            <a:r>
              <a:rPr lang="en-US" sz="1600" baseline="-25000" dirty="0" err="1" smtClean="0"/>
              <a:t>Fn</a:t>
            </a:r>
            <a:endParaRPr lang="en-US" sz="1600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2514600" y="19050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E</a:t>
            </a:r>
            <a:r>
              <a:rPr lang="en-US" sz="1600" baseline="-25000" dirty="0" err="1"/>
              <a:t>c</a:t>
            </a:r>
            <a:endParaRPr lang="en-US" sz="1600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4600" y="248084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E</a:t>
            </a:r>
            <a:r>
              <a:rPr lang="en-US" sz="1600" baseline="-25000" dirty="0" err="1" smtClean="0"/>
              <a:t>v</a:t>
            </a:r>
            <a:endParaRPr lang="en-US" sz="1600" baseline="-25000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762000" y="2438400"/>
            <a:ext cx="12954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0" idx="0"/>
          </p:cNvCxnSpPr>
          <p:nvPr/>
        </p:nvCxnSpPr>
        <p:spPr>
          <a:xfrm>
            <a:off x="1447800" y="1371600"/>
            <a:ext cx="1143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438400" y="1371600"/>
            <a:ext cx="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90600" y="18288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828800" y="15240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q(</a:t>
            </a:r>
            <a:r>
              <a:rPr lang="el-GR" sz="1200" dirty="0" smtClean="0"/>
              <a:t>Φ</a:t>
            </a:r>
            <a:r>
              <a:rPr lang="en-US" sz="1200" baseline="-25000" dirty="0" smtClean="0"/>
              <a:t>0</a:t>
            </a:r>
            <a:r>
              <a:rPr lang="en-US" sz="1200" dirty="0" smtClean="0"/>
              <a:t>-V</a:t>
            </a:r>
            <a:r>
              <a:rPr lang="en-US" sz="1200" baseline="-25000" dirty="0" smtClean="0"/>
              <a:t>a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990600" y="20574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qV</a:t>
            </a:r>
            <a:r>
              <a:rPr lang="en-US" sz="1200" baseline="-25000" dirty="0" err="1" smtClean="0"/>
              <a:t>a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1828800" y="228600"/>
            <a:ext cx="4724400" cy="3645932"/>
            <a:chOff x="1828800" y="228600"/>
            <a:chExt cx="4724400" cy="3645932"/>
          </a:xfrm>
        </p:grpSpPr>
        <p:sp>
          <p:nvSpPr>
            <p:cNvPr id="3" name="Rectangle 2"/>
            <p:cNvSpPr/>
            <p:nvPr/>
          </p:nvSpPr>
          <p:spPr>
            <a:xfrm>
              <a:off x="1828800" y="685800"/>
              <a:ext cx="2362200" cy="14478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191000" y="685800"/>
              <a:ext cx="2362200" cy="1447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19400" y="11430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p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81600" y="11430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n</a:t>
              </a:r>
              <a:endParaRPr lang="en-US" i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43400" y="609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+</a:t>
              </a:r>
              <a:endParaRPr lang="en-US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43400" y="7620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+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43400" y="9144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+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43400" y="10668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+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43400" y="12308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+</a:t>
              </a:r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43400" y="13832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+</a:t>
              </a:r>
              <a:endParaRPr 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43400" y="15356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+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43400" y="16880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+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43400" y="18404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+</a:t>
              </a:r>
              <a:endParaRPr lang="en-US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10000" y="609600"/>
              <a:ext cx="304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-</a:t>
              </a:r>
              <a:endParaRPr lang="en-US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10000" y="762000"/>
              <a:ext cx="304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-</a:t>
              </a:r>
              <a:endParaRPr 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10000" y="914400"/>
              <a:ext cx="304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-</a:t>
              </a:r>
              <a:endParaRPr 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10000" y="1066800"/>
              <a:ext cx="304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-</a:t>
              </a:r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10000" y="1219200"/>
              <a:ext cx="304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-</a:t>
              </a:r>
              <a:endParaRPr 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10000" y="1371600"/>
              <a:ext cx="304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-</a:t>
              </a:r>
              <a:endParaRPr 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10000" y="1524000"/>
              <a:ext cx="304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-</a:t>
              </a:r>
              <a:endParaRPr lang="en-US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10000" y="1676400"/>
              <a:ext cx="304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-</a:t>
              </a:r>
              <a:endParaRPr 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0000" y="1828800"/>
              <a:ext cx="304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-</a:t>
              </a:r>
              <a:endParaRPr lang="en-US" b="1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657600" y="685800"/>
              <a:ext cx="0" cy="14478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800600" y="685800"/>
              <a:ext cx="0" cy="14478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657600" y="2209800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191000" y="19812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191000" y="609600"/>
              <a:ext cx="533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191000" y="457200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733800" y="22098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W</a:t>
              </a:r>
              <a:r>
                <a:rPr lang="en-US" baseline="-25000" dirty="0" err="1"/>
                <a:t>p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7200" y="2286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W</a:t>
              </a:r>
              <a:r>
                <a:rPr lang="en-US" baseline="-25000" dirty="0" err="1" smtClean="0"/>
                <a:t>n</a:t>
              </a:r>
              <a:endParaRPr lang="en-US" dirty="0"/>
            </a:p>
          </p:txBody>
        </p:sp>
        <p:grpSp>
          <p:nvGrpSpPr>
            <p:cNvPr id="71" name="Group 70"/>
            <p:cNvGrpSpPr/>
            <p:nvPr/>
          </p:nvGrpSpPr>
          <p:grpSpPr>
            <a:xfrm>
              <a:off x="1828800" y="2895600"/>
              <a:ext cx="4724400" cy="978932"/>
              <a:chOff x="1828800" y="4126468"/>
              <a:chExt cx="4724400" cy="978932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1828800" y="4560332"/>
                <a:ext cx="2362200" cy="16406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191000" y="4560332"/>
                <a:ext cx="2362200" cy="16406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819400" y="4431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p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181600" y="4431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n</a:t>
                </a:r>
                <a:endParaRPr lang="en-US" i="1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343400" y="4431268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+</a:t>
                </a:r>
                <a:endParaRPr lang="en-US" b="1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810000" y="4484132"/>
                <a:ext cx="3048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-</a:t>
                </a:r>
                <a:endParaRPr lang="en-US" b="1" dirty="0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3657600" y="4560332"/>
                <a:ext cx="0" cy="39266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724400" y="4343400"/>
                <a:ext cx="0" cy="381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3657600" y="4800600"/>
                <a:ext cx="533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4191000" y="4572000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4191000" y="4419600"/>
                <a:ext cx="533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191000" y="4267200"/>
                <a:ext cx="0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733800" y="47360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W</a:t>
                </a:r>
                <a:r>
                  <a:rPr lang="en-US" baseline="-25000" dirty="0" err="1"/>
                  <a:t>p</a:t>
                </a:r>
                <a:endParaRPr 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191000" y="4419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+</a:t>
                </a:r>
                <a:endParaRPr lang="en-US" b="1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962400" y="4419600"/>
                <a:ext cx="3048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-</a:t>
                </a:r>
                <a:endParaRPr lang="en-US" b="1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495800" y="4419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+</a:t>
                </a:r>
                <a:endParaRPr lang="en-US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657600" y="4419600"/>
                <a:ext cx="3048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-</a:t>
                </a:r>
                <a:endParaRPr lang="en-US" b="1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191000" y="41264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/>
                  <a:t>W</a:t>
                </a:r>
                <a:r>
                  <a:rPr lang="en-US" baseline="-25000" dirty="0" err="1" smtClean="0"/>
                  <a:t>n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96</Words>
  <Application>Microsoft Office PowerPoint</Application>
  <PresentationFormat>On-screen Show (4:3)</PresentationFormat>
  <Paragraphs>87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Kraig Andrews</dc:creator>
  <cp:lastModifiedBy>Kraig Andrews</cp:lastModifiedBy>
  <cp:revision>19</cp:revision>
  <dcterms:created xsi:type="dcterms:W3CDTF">2017-11-27T21:33:12Z</dcterms:created>
  <dcterms:modified xsi:type="dcterms:W3CDTF">2017-11-28T17:22:43Z</dcterms:modified>
</cp:coreProperties>
</file>