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16" y="17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45A17-C9CB-304D-8D90-082D458E5811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50DD-0EC9-F747-945D-41EDBF2F7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9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326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71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8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7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9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6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7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47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4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55A0B-F47C-2F44-9FC1-68FC00122A8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761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82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45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Mott</dc:creator>
  <cp:lastModifiedBy>Kraig Andrews</cp:lastModifiedBy>
  <cp:revision>2</cp:revision>
  <dcterms:created xsi:type="dcterms:W3CDTF">2015-09-23T15:06:39Z</dcterms:created>
  <dcterms:modified xsi:type="dcterms:W3CDTF">2016-02-03T19:47:56Z</dcterms:modified>
</cp:coreProperties>
</file>