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216" y="17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45A17-C9CB-304D-8D90-082D458E5811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650DD-0EC9-F747-945D-41EDBF2F74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6905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A55A0B-F47C-2F44-9FC1-68FC00122A86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36C4CB-B354-D14E-A583-45EC66DE2B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326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A55A0B-F47C-2F44-9FC1-68FC00122A86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36C4CB-B354-D14E-A583-45EC66DE2B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716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A55A0B-F47C-2F44-9FC1-68FC00122A86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36C4CB-B354-D14E-A583-45EC66DE2B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481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A55A0B-F47C-2F44-9FC1-68FC00122A86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36C4CB-B354-D14E-A583-45EC66DE2B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043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A55A0B-F47C-2F44-9FC1-68FC00122A86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36C4CB-B354-D14E-A583-45EC66DE2B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179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A55A0B-F47C-2F44-9FC1-68FC00122A86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36C4CB-B354-D14E-A583-45EC66DE2B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097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A55A0B-F47C-2F44-9FC1-68FC00122A86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36C4CB-B354-D14E-A583-45EC66DE2B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264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A55A0B-F47C-2F44-9FC1-68FC00122A86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36C4CB-B354-D14E-A583-45EC66DE2B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073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A55A0B-F47C-2F44-9FC1-68FC00122A86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36C4CB-B354-D14E-A583-45EC66DE2B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147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A55A0B-F47C-2F44-9FC1-68FC00122A86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36C4CB-B354-D14E-A583-45EC66DE2B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743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A55A0B-F47C-2F44-9FC1-68FC00122A86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36C4CB-B354-D14E-A583-45EC66DE2B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761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7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824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545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Wayne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Crystal Mott</dc:creator>
  <cp:lastModifiedBy>Kraig Andrews</cp:lastModifiedBy>
  <cp:revision>2</cp:revision>
  <dcterms:created xsi:type="dcterms:W3CDTF">2015-09-23T15:06:39Z</dcterms:created>
  <dcterms:modified xsi:type="dcterms:W3CDTF">2016-02-03T19:48:11Z</dcterms:modified>
</cp:coreProperties>
</file>