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8" id="257"/>
    <p:sldId r:id="rId9" id="258"/>
    <p:sldId r:id="rId10" id="2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res2t#1@Vds_0_-1V_R1S_L1D_299K_python_linear-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429000" cy="2571750"/>
          </a:xfrm>
          <a:prstGeom prst="rect">
            <a:avLst/>
          </a:prstGeom>
        </p:spPr>
      </p:pic>
      <p:pic>
        <p:nvPicPr>
          <p:cNvPr id="3" name="Picture 2" descr="vds-id#1@_vds_1_-1_vgs_-10_-80V_298K_vac01_python_abs-logY-plo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0"/>
            <a:ext cx="3429000" cy="2571750"/>
          </a:xfrm>
          <a:prstGeom prst="rect">
            <a:avLst/>
          </a:prstGeom>
        </p:spPr>
      </p:pic>
      <p:pic>
        <p:nvPicPr>
          <p:cNvPr id="4" name="Picture 3" descr="vds-id#1@_vds_1_-1_vgs_-10_-80V_298K_vac01_python_linear-plo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9000"/>
            <a:ext cx="3429000" cy="2571750"/>
          </a:xfrm>
          <a:prstGeom prst="rect">
            <a:avLst/>
          </a:prstGeom>
        </p:spPr>
      </p:pic>
      <p:pic>
        <p:nvPicPr>
          <p:cNvPr id="5" name="Picture 4" descr="vds-id#1@_vds_1_-1_vgs_-10_-80V_298K_vac01_python_norm-linear-plot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429000"/>
            <a:ext cx="34290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vds-id#1@_vds_1_-1_vgs_-10_-80V_298K_vac01_python_abs-logY-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429000" cy="2571750"/>
          </a:xfrm>
          <a:prstGeom prst="rect">
            <a:avLst/>
          </a:prstGeom>
        </p:spPr>
      </p:pic>
      <p:pic>
        <p:nvPicPr>
          <p:cNvPr id="3" name="Picture 2" descr="vds-id#1@_vds_1_-1_vgs_-10_-80V_298K_vac01_python_linear-plo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0"/>
            <a:ext cx="3429000" cy="2571750"/>
          </a:xfrm>
          <a:prstGeom prst="rect">
            <a:avLst/>
          </a:prstGeom>
        </p:spPr>
      </p:pic>
      <p:pic>
        <p:nvPicPr>
          <p:cNvPr id="4" name="Picture 3" descr="vds-id#1@_vds_1_-1_vgs_-10_-80V_298K_vac01_python_norm-linear-plo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9000"/>
            <a:ext cx="3429000" cy="2571750"/>
          </a:xfrm>
          <a:prstGeom prst="rect">
            <a:avLst/>
          </a:prstGeom>
        </p:spPr>
      </p:pic>
      <p:pic>
        <p:nvPicPr>
          <p:cNvPr id="5" name="Picture 4" descr="vgs-id#1@_-1V_vgs_20_-80V_L2S_L1D_298K_vac01_python_linear-plot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429000"/>
            <a:ext cx="34290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vds-id#1@_vds_1_-1_vgs_-10_-80V_298K_vac01_python_linear-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429000" cy="2571750"/>
          </a:xfrm>
          <a:prstGeom prst="rect">
            <a:avLst/>
          </a:prstGeom>
        </p:spPr>
      </p:pic>
      <p:pic>
        <p:nvPicPr>
          <p:cNvPr id="3" name="Picture 2" descr="vds-id#1@_vds_1_-1_vgs_-10_-80V_298K_vac01_python_norm-linear-plo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0"/>
            <a:ext cx="3429000" cy="2571750"/>
          </a:xfrm>
          <a:prstGeom prst="rect">
            <a:avLst/>
          </a:prstGeom>
        </p:spPr>
      </p:pic>
      <p:pic>
        <p:nvPicPr>
          <p:cNvPr id="4" name="Picture 3" descr="vgs-id#1@_-1V_vgs_20_-80V_L2S_L1D_298K_vac01_python_linear-plo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9000"/>
            <a:ext cx="3429000" cy="2571750"/>
          </a:xfrm>
          <a:prstGeom prst="rect">
            <a:avLst/>
          </a:prstGeom>
        </p:spPr>
      </p:pic>
      <p:pic>
        <p:nvPicPr>
          <p:cNvPr id="5" name="Picture 4" descr="vgs-id#1@_-1V_vgs_20_-80V_L2S_L1D_298K_vac01_python_logY-plot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429000"/>
            <a:ext cx="34290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vds-id#1@_vds_1_-1_vgs_-10_-80V_298K_vac01_python_norm-linear-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429000" cy="2571750"/>
          </a:xfrm>
          <a:prstGeom prst="rect">
            <a:avLst/>
          </a:prstGeom>
        </p:spPr>
      </p:pic>
      <p:pic>
        <p:nvPicPr>
          <p:cNvPr id="3" name="Picture 2" descr="vgs-id#1@_-1V_vgs_20_-80V_L2S_L1D_298K_vac01_python_linear-plo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0"/>
            <a:ext cx="3429000" cy="2571750"/>
          </a:xfrm>
          <a:prstGeom prst="rect">
            <a:avLst/>
          </a:prstGeom>
        </p:spPr>
      </p:pic>
      <p:pic>
        <p:nvPicPr>
          <p:cNvPr id="4" name="Picture 3" descr="vgs-id#1@_-1V_vgs_20_-80V_L2S_L1D_298K_vac01_python_logY-plo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9000"/>
            <a:ext cx="3429000" cy="2571750"/>
          </a:xfrm>
          <a:prstGeom prst="rect">
            <a:avLst/>
          </a:prstGeom>
        </p:spPr>
      </p:pic>
      <p:pic>
        <p:nvPicPr>
          <p:cNvPr id="5" name="Picture 4" descr="vgs-id#1@_-1V_vgs_20_-80V_L2S_L1D_298K_vac01_python_norm-linear-plot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429000"/>
            <a:ext cx="3429000" cy="25717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