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s2t#1@Vds_0_-1V_R1S_L1D_299K_python_linear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ds-id#1@_vds_1_-1_vgs_-10_-80V_298K_vac01_python_abs-logY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ds-id#1@_vds_1_-1_vgs_-10_-80V_298K_vac01_python_linear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ds-id#1@_vds_1_-1_vgs_-10_-80V_298K_vac01_python_norm-linear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gs-id#1@_-1V_vgs_20_-80V_L2S_L1D_298K_vac01_python_linear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gs-id#1@_-1V_vgs_20_-80V_L2S_L1D_298K_vac01_python_logY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gs-id#1@_-1V_vgs_20_-80V_L2S_L1D_298K_vac01_python_norm-linear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gs-id#2@_-500mV_vgs_20_-80V_L2S_L1D_298K_vac01_python_linear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gs-id#2@_-500mV_vgs_20_-80V_L2S_L1D_298K_vac01_python_logY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gs-id#2@_-500mV_vgs_20_-80V_L2S_L1D_298K_vac01_python_norm-linear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gs-id#3@_-100mV_vgs_20_-80V_L2S_L1D_298K_vac01_python_linear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gs-id#3@_-100mV_vgs_20_-80V_L2S_L1D_298K_vac01_python_logY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gs-id#3@_-100mV_vgs_20_-80V_L2S_L1D_298K_vac01_python_norm-linear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gs-id#4@_-2V_vgs_20_-80V_L2S_L1D_298K_vac01_python_linear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gs-id#4@_-2V_vgs_20_-80V_L2S_L1D_298K_vac01_python_logY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gs-id#4@_-2V_vgs_20_-80V_L2S_L1D_298K_vac01_python_norm-linear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s2t#1@Vds_0_-1V_R1S_L1D_299K_python_linear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