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7" r:id="rId12"/>
    <p:sldId id="263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77E6-EB23-482A-BAA5-397B53BFE384}" type="datetimeFigureOut">
              <a:rPr lang="en-US" smtClean="0"/>
              <a:t>03-Apr-14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8F11-D8E7-4842-A3F1-147A6026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98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MANAGEMENT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PRASANTH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KANDIPALLI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PRASANTH SAI GUMPALLI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110CS0141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110CS0479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1748350"/>
            <a:ext cx="7804597" cy="4639569"/>
          </a:xfrm>
        </p:spPr>
      </p:pic>
    </p:spTree>
    <p:extLst>
      <p:ext uri="{BB962C8B-B14F-4D97-AF65-F5344CB8AC3E}">
        <p14:creationId xmlns:p14="http://schemas.microsoft.com/office/powerpoint/2010/main" val="31042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44" y="1825625"/>
            <a:ext cx="5936311" cy="4351338"/>
          </a:xfrm>
        </p:spPr>
      </p:pic>
    </p:spTree>
    <p:extLst>
      <p:ext uri="{BB962C8B-B14F-4D97-AF65-F5344CB8AC3E}">
        <p14:creationId xmlns:p14="http://schemas.microsoft.com/office/powerpoint/2010/main" val="3722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Chart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30" y="1825625"/>
            <a:ext cx="5912939" cy="4351338"/>
          </a:xfrm>
        </p:spPr>
      </p:pic>
    </p:spTree>
    <p:extLst>
      <p:ext uri="{BB962C8B-B14F-4D97-AF65-F5344CB8AC3E}">
        <p14:creationId xmlns:p14="http://schemas.microsoft.com/office/powerpoint/2010/main" val="13769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Chart 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2101056"/>
            <a:ext cx="7248525" cy="3800475"/>
          </a:xfrm>
        </p:spPr>
      </p:pic>
    </p:spTree>
    <p:extLst>
      <p:ext uri="{BB962C8B-B14F-4D97-AF65-F5344CB8AC3E}">
        <p14:creationId xmlns:p14="http://schemas.microsoft.com/office/powerpoint/2010/main" val="3861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63" y="1825625"/>
            <a:ext cx="5429874" cy="4351338"/>
          </a:xfrm>
        </p:spPr>
      </p:pic>
    </p:spTree>
    <p:extLst>
      <p:ext uri="{BB962C8B-B14F-4D97-AF65-F5344CB8AC3E}">
        <p14:creationId xmlns:p14="http://schemas.microsoft.com/office/powerpoint/2010/main" val="40456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03" y="1825625"/>
            <a:ext cx="5369194" cy="4351338"/>
          </a:xfrm>
        </p:spPr>
      </p:pic>
    </p:spTree>
    <p:extLst>
      <p:ext uri="{BB962C8B-B14F-4D97-AF65-F5344CB8AC3E}">
        <p14:creationId xmlns:p14="http://schemas.microsoft.com/office/powerpoint/2010/main" val="24803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Implementation…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8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day-to-day jobs of managing a mall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amount through the automated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shop creation requests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Activating/Deactivating shops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marL="0" indent="0">
              <a:buNone/>
            </a:pP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Owner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Setup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category/items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tatistics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(Cont.…)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Constraints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7" y="1439258"/>
            <a:ext cx="8100812" cy="4845632"/>
          </a:xfrm>
        </p:spPr>
      </p:pic>
    </p:spTree>
    <p:extLst>
      <p:ext uri="{BB962C8B-B14F-4D97-AF65-F5344CB8AC3E}">
        <p14:creationId xmlns:p14="http://schemas.microsoft.com/office/powerpoint/2010/main" val="3022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365161"/>
            <a:ext cx="8306873" cy="5087154"/>
          </a:xfrm>
        </p:spPr>
      </p:pic>
    </p:spTree>
    <p:extLst>
      <p:ext uri="{BB962C8B-B14F-4D97-AF65-F5344CB8AC3E}">
        <p14:creationId xmlns:p14="http://schemas.microsoft.com/office/powerpoint/2010/main" val="1253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42" y="1825625"/>
            <a:ext cx="6043916" cy="4351338"/>
          </a:xfrm>
        </p:spPr>
      </p:pic>
    </p:spTree>
    <p:extLst>
      <p:ext uri="{BB962C8B-B14F-4D97-AF65-F5344CB8AC3E}">
        <p14:creationId xmlns:p14="http://schemas.microsoft.com/office/powerpoint/2010/main" val="11321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(Contd.)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20" y="1825625"/>
            <a:ext cx="6650760" cy="4351338"/>
          </a:xfrm>
        </p:spPr>
      </p:pic>
    </p:spTree>
    <p:extLst>
      <p:ext uri="{BB962C8B-B14F-4D97-AF65-F5344CB8AC3E}">
        <p14:creationId xmlns:p14="http://schemas.microsoft.com/office/powerpoint/2010/main" val="31154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MALL MANAGEMENT SYSTEM</vt:lpstr>
      <vt:lpstr>Objective</vt:lpstr>
      <vt:lpstr>Functional Requirements</vt:lpstr>
      <vt:lpstr>Functional Requirements (Cont.…)</vt:lpstr>
      <vt:lpstr>Non-Functional Requirements</vt:lpstr>
      <vt:lpstr>Use Case Diagram</vt:lpstr>
      <vt:lpstr>Activity Diagram</vt:lpstr>
      <vt:lpstr>Sequence Diagram</vt:lpstr>
      <vt:lpstr>Sequence Diagram (Contd.)</vt:lpstr>
      <vt:lpstr>Collaboration Diagram</vt:lpstr>
      <vt:lpstr>Class Diagram</vt:lpstr>
      <vt:lpstr>State Chart Diagram</vt:lpstr>
      <vt:lpstr>State Chart Diagram</vt:lpstr>
      <vt:lpstr>Component Diagram</vt:lpstr>
      <vt:lpstr>Deployment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MANAGEMENT SYSTEM</dc:title>
  <dc:creator>PrasanthCS</dc:creator>
  <cp:lastModifiedBy>PrasanthCS</cp:lastModifiedBy>
  <cp:revision>34</cp:revision>
  <dcterms:created xsi:type="dcterms:W3CDTF">2014-04-03T08:00:37Z</dcterms:created>
  <dcterms:modified xsi:type="dcterms:W3CDTF">2014-04-03T08:45:31Z</dcterms:modified>
</cp:coreProperties>
</file>