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4459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9601200" cy="128016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2276475" y="1143000"/>
            <a:ext cx="230568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 noGrp="1" noRot="1"/>
          </p:cNvSpPr>
          <p:nvPr>
            <p:ph type="sldImg"/>
          </p:nvPr>
        </p:nvSpPr>
        <p:spPr>
          <a:xfrm rot="0">
            <a:off x="2276475" y="1143000"/>
            <a:ext cx="230568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369063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669799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498811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298699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179378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731398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561103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524236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3690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200150" y="2095500"/>
            <a:ext cx="7201535" cy="44570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200150" y="6724015"/>
            <a:ext cx="7201535" cy="3091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6697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59765" y="681355"/>
            <a:ext cx="8281670" cy="2475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59765" y="3407410"/>
            <a:ext cx="8281670" cy="81235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4988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6870700" y="681355"/>
            <a:ext cx="2070735" cy="1084961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59765" y="681355"/>
            <a:ext cx="6091555" cy="1084961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2986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59765" y="681355"/>
            <a:ext cx="8281670" cy="2475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659765" y="3407410"/>
            <a:ext cx="8281670" cy="8123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1793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54685" y="3191510"/>
            <a:ext cx="8281670" cy="532574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54685" y="8567420"/>
            <a:ext cx="8281670" cy="28003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Y/AppData/Roaming/PolarisOffice9/ETemp/93780_17014640/fImage358557313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59765" y="681355"/>
            <a:ext cx="8281670" cy="2475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659765" y="3407410"/>
            <a:ext cx="4081145" cy="8123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4860290" y="3407410"/>
            <a:ext cx="4081145" cy="8123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Y/AppData/Roaming/PolarisOffice9/ETemp/93780_17014640/fImage358555611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61035" y="681355"/>
            <a:ext cx="8281670" cy="2475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61035" y="3138170"/>
            <a:ext cx="4062095" cy="15386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61035" y="4676140"/>
            <a:ext cx="4062095" cy="6878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4860290" y="3138170"/>
            <a:ext cx="4082415" cy="15386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4860290" y="4676140"/>
            <a:ext cx="4082415" cy="6878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9601835" cy="39122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59765" y="681355"/>
            <a:ext cx="8282305" cy="2476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1540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675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1540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Y/AppData/Roaming/PolarisOffice9/ETemp/93780_17014640/fImage358552423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4082415" cy="128022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61035" y="853440"/>
            <a:ext cx="3097530" cy="298767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4081780" y="1842770"/>
            <a:ext cx="4861560" cy="9099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661035" y="3840480"/>
            <a:ext cx="3097530" cy="71158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1540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675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1540" cy="6832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 rot="0">
            <a:off x="0" y="0"/>
            <a:ext cx="4082415" cy="128022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4081780" y="1842770"/>
            <a:ext cx="4859655" cy="911225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54000" dist="1270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4081780" y="1842770"/>
            <a:ext cx="4860925" cy="909828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61035" y="853440"/>
            <a:ext cx="3097530" cy="298767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661035" y="3840480"/>
            <a:ext cx="3097530" cy="71158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35855022504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/AppData/Roaming/PolarisOffice9/ETemp/93780_17014640/fImage3585502250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601835" cy="128022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659765" y="681355"/>
            <a:ext cx="8281670" cy="2475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59765" y="3407410"/>
            <a:ext cx="8281670" cy="8123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659765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2021-03-26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3180080" y="11864975"/>
            <a:ext cx="3241040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6780530" y="11864975"/>
            <a:ext cx="2160905" cy="6819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1431931079971.jpeg"></Relationship><Relationship Id="rId7" Type="http://schemas.openxmlformats.org/officeDocument/2006/relationships/image" Target="../media/fImage7543835929063.png"></Relationship><Relationship Id="rId8" Type="http://schemas.openxmlformats.org/officeDocument/2006/relationships/image" Target="../media/fImage4373916098699.png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6" descr="C:/Users/Y/AppData/Roaming/PolarisOffice9/ETemp/93780_17014640/fImage1431931079971.jpeg"/>
          <p:cNvPicPr>
            <a:picLocks noChangeAspect="1"/>
          </p:cNvPicPr>
          <p:nvPr>
            <p:ph type="pic" idx="4294967295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70" y="46355"/>
            <a:ext cx="9559290" cy="12756515"/>
          </a:xfrm>
          <a:prstGeom prst="rect"/>
          <a:noFill/>
          <a:effectLst>
            <a:softEdge rad="63500"/>
          </a:effectLst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5711190" y="324485"/>
            <a:ext cx="3398520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000" b="1">
                <a:latin typeface="맑은 고딕" charset="0"/>
                <a:ea typeface="맑은 고딕" charset="0"/>
              </a:rPr>
              <a:t>Technical</a:t>
            </a:r>
            <a:r>
              <a:rPr lang="ko-KR" sz="2000" b="1"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latin typeface="맑은 고딕" charset="0"/>
                <a:ea typeface="맑은 고딕" charset="0"/>
              </a:rPr>
              <a:t>Specifications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3600" b="1">
                <a:latin typeface="맑은 고딕" charset="0"/>
                <a:ea typeface="맑은 고딕" charset="0"/>
              </a:rPr>
              <a:t>KnY-100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3600" b="1">
                <a:latin typeface="맑은 고딕" charset="0"/>
                <a:ea typeface="맑은 고딕" charset="0"/>
              </a:rPr>
              <a:t>Coin feeder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90"/>
          <p:cNvGraphicFramePr>
            <a:graphicFrameLocks noGrp="1"/>
          </p:cNvGraphicFramePr>
          <p:nvPr/>
        </p:nvGraphicFramePr>
        <p:xfrm>
          <a:off x="513080" y="2560320"/>
          <a:ext cx="8595360" cy="3348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6285"/>
                <a:gridCol w="4029075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Dimensions(W x D x H mm)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200mm x 160mm x 158mm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Weight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 kg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Hopper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Capacity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50 Coins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Diameter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Of Feederable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Coin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mm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mm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Thickness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of Feederable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Coin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mm ~ 3 mm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163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Speed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250 Cpm (Mixed Coin)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Power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 Vdc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Communication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Protocol 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RS-232 to USB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Operating Temperature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+10 </a:t>
                      </a:r>
                      <a:r>
                        <a:rPr sz="1600" ker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℃</a:t>
                      </a:r>
                      <a:r>
                        <a:rPr sz="1600" ker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&lt;&gt;  +45 </a:t>
                      </a:r>
                      <a:r>
                        <a:rPr sz="1600" ker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℃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텍스트 상자 32"/>
          <p:cNvSpPr txBox="1">
            <a:spLocks/>
          </p:cNvSpPr>
          <p:nvPr/>
        </p:nvSpPr>
        <p:spPr>
          <a:xfrm rot="0">
            <a:off x="480695" y="698500"/>
            <a:ext cx="3725545" cy="17386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34" descr="C:/Users/Y/AppData/Roaming/PolarisOffice9/ETemp/93780_17014640/fImage754383592906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2445" y="0"/>
            <a:ext cx="4872990" cy="2467610"/>
          </a:xfrm>
          <a:prstGeom prst="rect"/>
          <a:noFill/>
          <a:effectLst>
            <a:softEdge rad="635000"/>
          </a:effectLst>
        </p:spPr>
      </p:pic>
      <p:sp>
        <p:nvSpPr>
          <p:cNvPr id="15" name="도형 115"/>
          <p:cNvSpPr>
            <a:spLocks/>
          </p:cNvSpPr>
          <p:nvPr/>
        </p:nvSpPr>
        <p:spPr>
          <a:xfrm rot="0">
            <a:off x="574040" y="12010390"/>
            <a:ext cx="8597900" cy="587375"/>
          </a:xfrm>
          <a:prstGeom prst="roundRect"/>
          <a:solidFill>
            <a:srgbClr val="C0EC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000" b="1"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Trouble-Free !                                                  Low Cost !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36" descr="C:/Users/Y/AppData/Roaming/PolarisOffice9/ETemp/93780_17014640/fImage437391609869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9760" y="6082665"/>
            <a:ext cx="5978525" cy="5695950"/>
          </a:xfrm>
          <a:prstGeom prst="rect"/>
          <a:noFill/>
          <a:ln w="12700" cap="rnd" cmpd="sng">
            <a:noFill/>
            <a:prstDash/>
            <a:round/>
          </a:ln>
          <a:effectLst>
            <a:glow rad="127000">
              <a:schemeClr val="tx2">
                <a:lumMod val="20000"/>
                <a:lumOff val="80000"/>
                <a:alpha val="92080"/>
              </a:schemeClr>
            </a:glow>
          </a:effectLst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iagonal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iagonal" id="{7172A517-B487-4372-AD0C-FD6F9FF643DE}" vid="{30F2ACDE-794D-4D23-A947-E3C53A87076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</dc:creator>
  <cp:lastModifiedBy>Y</cp:lastModifiedBy>
  <dc:title>PowerPoint 프레젠테이션</dc:title>
  <cp:version>9.113.063.43126</cp:version>
</cp:coreProperties>
</file>