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307" r:id="rId7"/>
    <p:sldId id="273" r:id="rId8"/>
    <p:sldId id="264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67" r:id="rId20"/>
    <p:sldId id="280" r:id="rId21"/>
    <p:sldId id="279" r:id="rId22"/>
    <p:sldId id="268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272" r:id="rId40"/>
    <p:sldId id="275" r:id="rId41"/>
    <p:sldId id="276" r:id="rId42"/>
    <p:sldId id="27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0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5004-0CD8-48D3-9791-F218D87CC4D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6E41-C1AB-4315-9E4D-1E6D9CCC33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5004-0CD8-48D3-9791-F218D87CC4D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6E41-C1AB-4315-9E4D-1E6D9CCC3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5004-0CD8-48D3-9791-F218D87CC4D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6E41-C1AB-4315-9E4D-1E6D9CCC3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5004-0CD8-48D3-9791-F218D87CC4D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6E41-C1AB-4315-9E4D-1E6D9CCC3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5004-0CD8-48D3-9791-F218D87CC4D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6E41-C1AB-4315-9E4D-1E6D9CCC339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5004-0CD8-48D3-9791-F218D87CC4D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6E41-C1AB-4315-9E4D-1E6D9CCC3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5004-0CD8-48D3-9791-F218D87CC4D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6E41-C1AB-4315-9E4D-1E6D9CCC3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5004-0CD8-48D3-9791-F218D87CC4D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6E41-C1AB-4315-9E4D-1E6D9CCC3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5004-0CD8-48D3-9791-F218D87CC4D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6E41-C1AB-4315-9E4D-1E6D9CCC33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5004-0CD8-48D3-9791-F218D87CC4D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6E41-C1AB-4315-9E4D-1E6D9CCC3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5004-0CD8-48D3-9791-F218D87CC4D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6E41-C1AB-4315-9E4D-1E6D9CCC33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11A5004-0CD8-48D3-9791-F218D87CC4D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8666E41-C1AB-4315-9E4D-1E6D9CCC339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09600"/>
            <a:ext cx="7620000" cy="213359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667603"/>
            <a:ext cx="8077200" cy="5562600"/>
          </a:xfrm>
        </p:spPr>
        <p:txBody>
          <a:bodyPr anchor="t">
            <a:normAutofit/>
          </a:bodyPr>
          <a:lstStyle/>
          <a:p>
            <a:r>
              <a:rPr lang="en-US" dirty="0"/>
              <a:t>                            </a:t>
            </a:r>
          </a:p>
          <a:p>
            <a:pPr algn="ctr"/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i="1" dirty="0" err="1">
                <a:solidFill>
                  <a:srgbClr val="DB03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EMPLOYEe</a:t>
            </a:r>
            <a:r>
              <a:rPr lang="en-US" sz="4000" b="1" i="1" dirty="0">
                <a:solidFill>
                  <a:srgbClr val="DB03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ADMINISTRATION SYSTEM</a:t>
            </a:r>
          </a:p>
          <a:p>
            <a:endParaRPr lang="en-US" sz="40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i="1" dirty="0"/>
              <a:t>                         </a:t>
            </a:r>
            <a:r>
              <a:rPr lang="en-US" sz="2800" b="1" i="1" u="sng" dirty="0">
                <a:solidFill>
                  <a:srgbClr val="002060"/>
                </a:solidFill>
              </a:rPr>
              <a:t>Presented</a:t>
            </a:r>
            <a:r>
              <a:rPr lang="en-US" sz="2800" b="1" i="1" u="sng" dirty="0"/>
              <a:t> By</a:t>
            </a:r>
            <a:r>
              <a:rPr lang="en-US" sz="2800" b="1" i="1" dirty="0"/>
              <a:t>:-</a:t>
            </a:r>
          </a:p>
          <a:p>
            <a:pPr algn="ctr"/>
            <a:r>
              <a:rPr lang="en-US" sz="2800" b="1" dirty="0"/>
              <a:t>          </a:t>
            </a:r>
            <a:r>
              <a:rPr lang="en-US" sz="2800" b="1" i="1" dirty="0" err="1">
                <a:solidFill>
                  <a:srgbClr val="C00000"/>
                </a:solidFill>
              </a:rPr>
              <a:t>Supriya</a:t>
            </a:r>
            <a:r>
              <a:rPr lang="en-US" sz="2800" b="1" i="1" dirty="0">
                <a:solidFill>
                  <a:srgbClr val="C00000"/>
                </a:solidFill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</a:rPr>
              <a:t>Sonawane</a:t>
            </a:r>
            <a:r>
              <a:rPr lang="en-US" sz="2800" b="1" i="1" dirty="0">
                <a:solidFill>
                  <a:srgbClr val="C00000"/>
                </a:solidFill>
              </a:rPr>
              <a:t> (Roll no. 229101)</a:t>
            </a:r>
          </a:p>
          <a:p>
            <a:pPr algn="ctr"/>
            <a:r>
              <a:rPr lang="en-US" sz="2800" b="1" i="1" dirty="0">
                <a:solidFill>
                  <a:srgbClr val="C00000"/>
                </a:solidFill>
              </a:rPr>
              <a:t>            </a:t>
            </a:r>
            <a:r>
              <a:rPr lang="en-US" sz="2800" b="1" i="1" dirty="0" err="1">
                <a:solidFill>
                  <a:srgbClr val="C00000"/>
                </a:solidFill>
              </a:rPr>
              <a:t>Komal</a:t>
            </a:r>
            <a:r>
              <a:rPr lang="en-US" sz="2800" b="1" i="1" dirty="0">
                <a:solidFill>
                  <a:srgbClr val="C00000"/>
                </a:solidFill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</a:rPr>
              <a:t>Dekate</a:t>
            </a:r>
            <a:r>
              <a:rPr lang="en-US" sz="2800" b="1" i="1" dirty="0">
                <a:solidFill>
                  <a:srgbClr val="C00000"/>
                </a:solidFill>
              </a:rPr>
              <a:t> (Roll no. 229117)</a:t>
            </a:r>
          </a:p>
          <a:p>
            <a:pPr algn="ctr"/>
            <a:endParaRPr lang="en-US" sz="2800" b="1" i="1" dirty="0">
              <a:solidFill>
                <a:srgbClr val="C00000"/>
              </a:solidFill>
            </a:endParaRPr>
          </a:p>
          <a:p>
            <a:pPr algn="ctr"/>
            <a:r>
              <a:rPr lang="en-US" sz="2800" b="1" i="1" u="sng" dirty="0">
                <a:solidFill>
                  <a:srgbClr val="002060"/>
                </a:solidFill>
              </a:rPr>
              <a:t>Guided By</a:t>
            </a:r>
            <a:r>
              <a:rPr lang="en-US" sz="2800" b="1" i="1" dirty="0">
                <a:solidFill>
                  <a:srgbClr val="002060"/>
                </a:solidFill>
              </a:rPr>
              <a:t>:-</a:t>
            </a:r>
            <a:r>
              <a:rPr lang="en-US" sz="2800" b="1" i="1" dirty="0" err="1">
                <a:solidFill>
                  <a:srgbClr val="C00000"/>
                </a:solidFill>
              </a:rPr>
              <a:t>Mrs.Geeta</a:t>
            </a:r>
            <a:r>
              <a:rPr lang="en-US" sz="2800" b="1" i="1" dirty="0">
                <a:solidFill>
                  <a:srgbClr val="C00000"/>
                </a:solidFill>
              </a:rPr>
              <a:t> Darunte</a:t>
            </a:r>
          </a:p>
        </p:txBody>
      </p:sp>
    </p:spTree>
    <p:extLst>
      <p:ext uri="{BB962C8B-B14F-4D97-AF65-F5344CB8AC3E}">
        <p14:creationId xmlns:p14="http://schemas.microsoft.com/office/powerpoint/2010/main" val="102827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Zero Level DFD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2779C6-FE66-2846-1679-1F6D221B4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037" y="1417638"/>
            <a:ext cx="6999476" cy="4830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AE529B-985E-E7AD-9C8B-D7ED17C78CAF}"/>
              </a:ext>
            </a:extLst>
          </p:cNvPr>
          <p:cNvCxnSpPr>
            <a:cxnSpLocks/>
          </p:cNvCxnSpPr>
          <p:nvPr/>
        </p:nvCxnSpPr>
        <p:spPr>
          <a:xfrm>
            <a:off x="5105400" y="2057400"/>
            <a:ext cx="0" cy="91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CAC01C-D856-00EC-A18C-63EC7A883ECB}"/>
              </a:ext>
            </a:extLst>
          </p:cNvPr>
          <p:cNvCxnSpPr>
            <a:cxnSpLocks/>
          </p:cNvCxnSpPr>
          <p:nvPr/>
        </p:nvCxnSpPr>
        <p:spPr>
          <a:xfrm flipH="1">
            <a:off x="5715000" y="2743200"/>
            <a:ext cx="1219200" cy="533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B8668E-DBAF-3F97-8A06-7E19767F7BB5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3886200"/>
            <a:ext cx="1295400" cy="60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E255ED-9320-9369-7F6E-B07A111C5922}"/>
              </a:ext>
            </a:extLst>
          </p:cNvPr>
          <p:cNvCxnSpPr>
            <a:cxnSpLocks/>
          </p:cNvCxnSpPr>
          <p:nvPr/>
        </p:nvCxnSpPr>
        <p:spPr>
          <a:xfrm>
            <a:off x="5181600" y="4343400"/>
            <a:ext cx="0" cy="91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0A88A9-D4B5-929A-DA76-BC8685FA955C}"/>
              </a:ext>
            </a:extLst>
          </p:cNvPr>
          <p:cNvCxnSpPr>
            <a:cxnSpLocks/>
          </p:cNvCxnSpPr>
          <p:nvPr/>
        </p:nvCxnSpPr>
        <p:spPr>
          <a:xfrm flipH="1">
            <a:off x="3429000" y="4076700"/>
            <a:ext cx="1180214" cy="495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EAA701-3C53-BD69-7C9D-9E889B458154}"/>
              </a:ext>
            </a:extLst>
          </p:cNvPr>
          <p:cNvCxnSpPr>
            <a:cxnSpLocks/>
          </p:cNvCxnSpPr>
          <p:nvPr/>
        </p:nvCxnSpPr>
        <p:spPr>
          <a:xfrm flipH="1" flipV="1">
            <a:off x="3411279" y="2628900"/>
            <a:ext cx="1197935" cy="647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44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A82E-75DC-F14E-4062-DEA8B161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Level DFD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99AA93-7184-D0D3-C59C-9646A93D3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1075" y="1800225"/>
            <a:ext cx="58674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82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A07E-7D3A-3D17-82B8-DFFCC5CD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Second Level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94CF84-52D9-BD9C-F275-29269835B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700" y="1857374"/>
            <a:ext cx="59309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1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1CDC-FF1E-C814-0AD3-A2E81F644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Class Diagram</a:t>
            </a:r>
            <a:endParaRPr lang="en-IN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E703AC-1F03-2768-F597-7E08AA68D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43000"/>
            <a:ext cx="6934200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5067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B4BE-B58F-1F60-871F-122DCC02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UseCase</a:t>
            </a:r>
            <a:r>
              <a:rPr lang="en-US" dirty="0"/>
              <a:t>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51E321-0936-B895-29FB-C61D5E49D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243" y="1600481"/>
            <a:ext cx="6950557" cy="4495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1572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BA36-ADD5-9878-8B47-B2CA63DA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Employee Sequence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DF7A3E-6BF9-2AF1-F1A5-7A20AB230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6781799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2648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1039-EC69-728D-9B1E-C3AADEB9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Employee Leave Application Sequence Diagram</a:t>
            </a: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BE26DE-5FB7-C41E-8546-DCB6C19C7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1417638"/>
            <a:ext cx="6934200" cy="462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7849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D90A-87C2-7B5D-F2ED-1FE4BB8D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 of User Sequence Diagram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A2F289-A0E8-658C-E9D2-4CC61C9B0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248" y="1295400"/>
            <a:ext cx="7162799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9038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E551-2F48-AEE0-3060-39F2DEFB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Salary Sequence Diagram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5F6560-174D-415A-2436-F04289FD1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6934200" cy="510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9851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914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66800"/>
            <a:ext cx="7498080" cy="5686418"/>
          </a:xfrm>
        </p:spPr>
      </p:pic>
    </p:spTree>
    <p:extLst>
      <p:ext uri="{BB962C8B-B14F-4D97-AF65-F5344CB8AC3E}">
        <p14:creationId xmlns:p14="http://schemas.microsoft.com/office/powerpoint/2010/main" val="397627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Employee Administration           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03592" cy="5105400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Employee Administration System is a distributed application, developed to maintain the details of employee working in any organization.</a:t>
            </a:r>
          </a:p>
          <a:p>
            <a:pPr marL="82296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EAS has been developed to override the problems prevailing in the practicing manual system.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maintains the information about the personal and official details of the employees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9847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GENERATED ER DIAGRAMS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744" y="1371600"/>
            <a:ext cx="6708062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39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2286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SCREENSHOTS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838200"/>
            <a:ext cx="58674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3048000"/>
            <a:ext cx="4953000" cy="114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1" y="4190999"/>
            <a:ext cx="5791199" cy="2219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9039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36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About Page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D20811D-5332-6D90-559C-3103F1E0A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295400"/>
            <a:ext cx="7499350" cy="510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285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B48-0F37-4624-D155-06A99D96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 Login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476A20-186B-3455-08CD-70A12300C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417638"/>
            <a:ext cx="7499350" cy="39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73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375E-FD22-3E9F-43F0-80899CA8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Employee Dashboard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182D77-A4E4-B12C-D0E7-AB82842FE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417638"/>
            <a:ext cx="7499350" cy="4094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0392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313E-978F-580A-C288-3CE91845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 Employee 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68DB6C-250D-347D-F016-FBE387CA4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2023184"/>
            <a:ext cx="7499350" cy="414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99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E0C9-ADD5-B535-35D2-BCD78B46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All Employee Report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D90C8B-8567-71F1-8ED1-96DA664C3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417638"/>
            <a:ext cx="7499350" cy="516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6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0F49-1710-8671-72CA-76D3C798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 Salary of Employee 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FB14E5-3B12-AED2-0AF4-DD2AEEE8E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608" y="1453732"/>
            <a:ext cx="7499350" cy="456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44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1301-3B53-41E1-BC55-1E049803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Salary Report of Employee 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937DA2-E1B3-A550-018C-C0BA9C434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338" y="1295400"/>
            <a:ext cx="74993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96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B4E1-D353-A5E0-220E-C34E7F92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Leave Administration of Employee 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BE56B1-306B-39BC-077C-9FEFDD516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417638"/>
            <a:ext cx="7499350" cy="421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5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498080" cy="1143000"/>
          </a:xfrm>
        </p:spPr>
        <p:txBody>
          <a:bodyPr>
            <a:normAutofit/>
          </a:bodyPr>
          <a:lstStyle/>
          <a:p>
            <a:r>
              <a:rPr lang="en-US" sz="3600" b="1" i="1" dirty="0">
                <a:effectLst/>
              </a:rPr>
              <a:t>  OBJECTIVES OF 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This project aims to simplify the task of maintaining records of the employees of company.</a:t>
            </a:r>
          </a:p>
          <a:p>
            <a:endParaRPr lang="en-US" sz="2400" dirty="0"/>
          </a:p>
          <a:p>
            <a:r>
              <a:rPr lang="en-US" sz="2400" dirty="0"/>
              <a:t>To develop an well-designed database to store employee information.</a:t>
            </a:r>
          </a:p>
          <a:p>
            <a:endParaRPr lang="en-US" sz="2400" dirty="0"/>
          </a:p>
          <a:p>
            <a:r>
              <a:rPr lang="en-US" sz="2400" dirty="0"/>
              <a:t>Provides full functional reports to Administration of company.</a:t>
            </a:r>
          </a:p>
          <a:p>
            <a:endParaRPr lang="en-US" sz="2400" dirty="0"/>
          </a:p>
          <a:p>
            <a:r>
              <a:rPr lang="en-US" sz="2400" dirty="0"/>
              <a:t>The objective of this project is to provide a comprehensive approach towards the administration of employee information.</a:t>
            </a:r>
          </a:p>
          <a:p>
            <a:pPr marL="82296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36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4FC2-06EB-6BF8-CAAD-0E07971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Leave Report of Employee 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0367ED-A3D0-AEC3-1E3A-3314A380A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417638"/>
            <a:ext cx="7499350" cy="516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88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3E02-1434-0808-C932-A8319044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User Login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EEA9DC-4F86-1133-49DB-4CDC802AC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524000"/>
            <a:ext cx="7499350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27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3157-BC73-2B28-57E7-F8DE6EF3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Employee Dashboard 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577F6E-7A31-7A6C-A302-69F042659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524000"/>
            <a:ext cx="74993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47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3496-FE94-51E4-DEBD-5E0B518E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Apply for Leave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8BB672-40BE-157C-D26B-F35C4D11A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524000"/>
            <a:ext cx="7499350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60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8B24-FE51-7A93-329E-EB455317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Leave Report of Employee 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B425D8-0A02-DF48-F3DE-211983088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608" y="1491304"/>
            <a:ext cx="7499350" cy="521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12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81E4-03E4-67EC-769B-9FB1C4AF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Salary Report of  Employee 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DA5FC1-B415-EA6B-F2A2-348CDDA51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493838"/>
            <a:ext cx="7499350" cy="48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75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67A0-B06D-1039-1D4F-330DF6AC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Update Employee Account 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5DEBB2-4B06-A9B9-9DE4-568478AE7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417639"/>
            <a:ext cx="7499350" cy="426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37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E84E-7E46-D581-B5E1-EA7F055B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Employee Feedback Form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E0FA4E-D371-AAFC-CF34-ACD9D48B4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524000"/>
            <a:ext cx="74993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49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F003-14BF-7162-2E36-F20436AD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Feedback Report 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AD85B7-1B12-D01F-1FCC-81E010694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524000"/>
            <a:ext cx="749935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45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>
                <a:effectLst/>
              </a:rPr>
              <a:t>              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Provide computerized system for maintaining records. </a:t>
            </a:r>
          </a:p>
          <a:p>
            <a:endParaRPr lang="en-US" sz="2800" dirty="0"/>
          </a:p>
          <a:p>
            <a:r>
              <a:rPr lang="en-US" sz="2800" dirty="0"/>
              <a:t>More efficient and reliable.</a:t>
            </a:r>
          </a:p>
          <a:p>
            <a:endParaRPr lang="en-US" sz="2800" dirty="0"/>
          </a:p>
          <a:p>
            <a:r>
              <a:rPr lang="en-US" sz="2800" dirty="0"/>
              <a:t>Less time consuming and easy to use.</a:t>
            </a:r>
          </a:p>
          <a:p>
            <a:endParaRPr lang="en-US" sz="2800" dirty="0"/>
          </a:p>
          <a:p>
            <a:r>
              <a:rPr lang="en-US" sz="2800" dirty="0"/>
              <a:t>Huge data storage with less computer memory.</a:t>
            </a:r>
          </a:p>
          <a:p>
            <a:endParaRPr lang="en-US" sz="2800" dirty="0"/>
          </a:p>
          <a:p>
            <a:r>
              <a:rPr lang="en-US" sz="2800" dirty="0"/>
              <a:t>Avoid Human errors and efforts for Maintaining daily data.</a:t>
            </a:r>
          </a:p>
          <a:p>
            <a:endParaRPr lang="en-US" sz="2800" dirty="0"/>
          </a:p>
          <a:p>
            <a:r>
              <a:rPr lang="en-US" sz="2800" dirty="0"/>
              <a:t>Avoid Data manipulations.</a:t>
            </a:r>
          </a:p>
          <a:p>
            <a:endParaRPr lang="en-US" sz="2800" dirty="0"/>
          </a:p>
          <a:p>
            <a:r>
              <a:rPr lang="en-US" sz="2800" dirty="0"/>
              <a:t>Also avoids Data inconsistency and redundancy.</a:t>
            </a:r>
          </a:p>
        </p:txBody>
      </p:sp>
    </p:spTree>
    <p:extLst>
      <p:ext uri="{BB962C8B-B14F-4D97-AF65-F5344CB8AC3E}">
        <p14:creationId xmlns:p14="http://schemas.microsoft.com/office/powerpoint/2010/main" val="283923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>
                <a:effectLst/>
              </a:rPr>
              <a:t>         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records are maintained in registers.</a:t>
            </a:r>
          </a:p>
          <a:p>
            <a:endParaRPr lang="en-US" sz="2400" dirty="0"/>
          </a:p>
          <a:p>
            <a:r>
              <a:rPr lang="en-US" sz="2400" dirty="0"/>
              <a:t>Time consuming process.</a:t>
            </a:r>
          </a:p>
          <a:p>
            <a:endParaRPr lang="en-US" sz="2400" dirty="0"/>
          </a:p>
          <a:p>
            <a:r>
              <a:rPr lang="en-US" sz="2400" dirty="0"/>
              <a:t>Complicated searching, editing and updating.</a:t>
            </a:r>
          </a:p>
        </p:txBody>
      </p:sp>
    </p:spTree>
    <p:extLst>
      <p:ext uri="{BB962C8B-B14F-4D97-AF65-F5344CB8AC3E}">
        <p14:creationId xmlns:p14="http://schemas.microsoft.com/office/powerpoint/2010/main" val="3200906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>
                <a:effectLst/>
              </a:rPr>
              <a:t>            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Automatic salary deduction as per the leave taken by employees.</a:t>
            </a:r>
          </a:p>
          <a:p>
            <a:endParaRPr lang="en-US" sz="2800" dirty="0"/>
          </a:p>
          <a:p>
            <a:r>
              <a:rPr lang="en-US" sz="2800" dirty="0"/>
              <a:t>Attendance of employee can be added in the EAS system.</a:t>
            </a:r>
          </a:p>
          <a:p>
            <a:endParaRPr lang="en-US" sz="2800" dirty="0"/>
          </a:p>
          <a:p>
            <a:r>
              <a:rPr lang="en-US" sz="2800" dirty="0"/>
              <a:t>SMS and Email facility to employee as salary credited can be future added in the EAS system</a:t>
            </a:r>
          </a:p>
        </p:txBody>
      </p:sp>
    </p:spTree>
    <p:extLst>
      <p:ext uri="{BB962C8B-B14F-4D97-AF65-F5344CB8AC3E}">
        <p14:creationId xmlns:p14="http://schemas.microsoft.com/office/powerpoint/2010/main" val="36844716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7498080" cy="990600"/>
          </a:xfrm>
        </p:spPr>
        <p:txBody>
          <a:bodyPr>
            <a:normAutofit/>
          </a:bodyPr>
          <a:lstStyle/>
          <a:p>
            <a:r>
              <a:rPr lang="en-US" sz="3600" b="1" i="1" dirty="0">
                <a:effectLst/>
              </a:rPr>
              <a:t>             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Future recommendations for the extension and improvement of the system have discussed. </a:t>
            </a:r>
          </a:p>
          <a:p>
            <a:pPr marL="82296" indent="0">
              <a:buNone/>
            </a:pPr>
            <a:endParaRPr lang="en-US" sz="2800" dirty="0"/>
          </a:p>
          <a:p>
            <a:r>
              <a:rPr lang="en-US" sz="2800" dirty="0"/>
              <a:t>The software product produced was fairly good, it achieved most of the user requirements, the employee interface is good and easy to navigate.</a:t>
            </a:r>
          </a:p>
          <a:p>
            <a:endParaRPr lang="en-US" sz="2800" dirty="0"/>
          </a:p>
          <a:p>
            <a:r>
              <a:rPr lang="en-US" sz="2800" dirty="0"/>
              <a:t>The Admin side validation is Excellent</a:t>
            </a:r>
          </a:p>
          <a:p>
            <a:pPr marL="82296" indent="0">
              <a:buNone/>
            </a:pPr>
            <a:r>
              <a:rPr lang="en-US" sz="2800" dirty="0"/>
              <a:t>   as well as assessment of achieved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59967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975866">
            <a:off x="530280" y="1160007"/>
            <a:ext cx="8313261" cy="4495800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rgbClr val="C00000"/>
                </a:solidFill>
                <a:effectLst/>
              </a:rPr>
              <a:t>            </a:t>
            </a:r>
            <a:r>
              <a:rPr lang="en-US" sz="7200" b="1" i="1" dirty="0">
                <a:solidFill>
                  <a:srgbClr val="C00000"/>
                </a:solidFill>
                <a:effectLst/>
              </a:rPr>
              <a:t>Thank you....</a:t>
            </a:r>
          </a:p>
        </p:txBody>
      </p:sp>
    </p:spTree>
    <p:extLst>
      <p:ext uri="{BB962C8B-B14F-4D97-AF65-F5344CB8AC3E}">
        <p14:creationId xmlns:p14="http://schemas.microsoft.com/office/powerpoint/2010/main" val="125029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>
                <a:effectLst/>
              </a:rPr>
              <a:t>          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Helps in maintaining the computerized employee details.</a:t>
            </a:r>
          </a:p>
          <a:p>
            <a:endParaRPr lang="en-US" sz="2800" dirty="0"/>
          </a:p>
          <a:p>
            <a:r>
              <a:rPr lang="en-US" sz="2800" dirty="0"/>
              <a:t>Add salary details and generate salary report.</a:t>
            </a:r>
          </a:p>
          <a:p>
            <a:endParaRPr lang="en-US" sz="2800" dirty="0"/>
          </a:p>
          <a:p>
            <a:r>
              <a:rPr lang="en-US" sz="2800" dirty="0"/>
              <a:t>Easy calculation of various leaves in categories.</a:t>
            </a:r>
          </a:p>
          <a:p>
            <a:endParaRPr lang="en-US" sz="2800" dirty="0"/>
          </a:p>
          <a:p>
            <a:r>
              <a:rPr lang="en-US" sz="2800" dirty="0"/>
              <a:t>Add new user to the system accordingly.</a:t>
            </a:r>
          </a:p>
          <a:p>
            <a:endParaRPr lang="en-US" sz="2800" dirty="0"/>
          </a:p>
          <a:p>
            <a:r>
              <a:rPr lang="en-US" sz="2800" dirty="0"/>
              <a:t>Generate feedback form for the employee.</a:t>
            </a:r>
          </a:p>
        </p:txBody>
      </p:sp>
    </p:spTree>
    <p:extLst>
      <p:ext uri="{BB962C8B-B14F-4D97-AF65-F5344CB8AC3E}">
        <p14:creationId xmlns:p14="http://schemas.microsoft.com/office/powerpoint/2010/main" val="36719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51DB-8150-A2E2-D662-00563453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</a:t>
            </a:r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C89C7-482D-655E-0768-4188E8535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782762"/>
            <a:ext cx="7498080" cy="4800600"/>
          </a:xfrm>
        </p:spPr>
        <p:txBody>
          <a:bodyPr/>
          <a:lstStyle/>
          <a:p>
            <a:r>
              <a:rPr lang="en-IN" dirty="0"/>
              <a:t>Frontend :- React JS</a:t>
            </a:r>
          </a:p>
          <a:p>
            <a:r>
              <a:rPr lang="en-IN" dirty="0"/>
              <a:t>Backend:- Spring Boot</a:t>
            </a:r>
          </a:p>
          <a:p>
            <a:r>
              <a:rPr lang="en-IN" dirty="0"/>
              <a:t>Database:- MySQL</a:t>
            </a:r>
          </a:p>
        </p:txBody>
      </p:sp>
    </p:spTree>
    <p:extLst>
      <p:ext uri="{BB962C8B-B14F-4D97-AF65-F5344CB8AC3E}">
        <p14:creationId xmlns:p14="http://schemas.microsoft.com/office/powerpoint/2010/main" val="133694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>
                <a:effectLst/>
              </a:rPr>
              <a:t>        SYSTEM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Requirement</a:t>
            </a:r>
          </a:p>
          <a:p>
            <a:r>
              <a:rPr lang="en-US" sz="2800" dirty="0"/>
              <a:t>OS:  Windows 8.1</a:t>
            </a:r>
          </a:p>
          <a:p>
            <a:r>
              <a:rPr lang="en-US" sz="2800" dirty="0"/>
              <a:t>IDE:  VS Code, STS</a:t>
            </a:r>
          </a:p>
          <a:p>
            <a:r>
              <a:rPr lang="en-US" sz="2800" dirty="0"/>
              <a:t>Database: MySQL</a:t>
            </a:r>
          </a:p>
          <a:p>
            <a:r>
              <a:rPr lang="en-US" sz="2800" dirty="0"/>
              <a:t>Server: Apache</a:t>
            </a:r>
            <a:endParaRPr lang="en-US" dirty="0"/>
          </a:p>
          <a:p>
            <a:pPr marL="82296" indent="0">
              <a:buNone/>
            </a:pPr>
            <a:r>
              <a:rPr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Requirements</a:t>
            </a:r>
          </a:p>
          <a:p>
            <a:r>
              <a:rPr lang="en-US" sz="2800" dirty="0"/>
              <a:t>Processor: Intel Dual Core</a:t>
            </a:r>
          </a:p>
          <a:p>
            <a:r>
              <a:rPr lang="en-US" sz="2800" dirty="0"/>
              <a:t>RAM: Minimum 4 GB</a:t>
            </a:r>
          </a:p>
          <a:p>
            <a:r>
              <a:rPr lang="en-US" sz="2800" dirty="0"/>
              <a:t>Hard Disk Drive :Minimum 500GB Disk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6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498080" cy="1143000"/>
          </a:xfrm>
        </p:spPr>
        <p:txBody>
          <a:bodyPr/>
          <a:lstStyle/>
          <a:p>
            <a:pPr algn="ctr"/>
            <a:r>
              <a:rPr lang="en-US" dirty="0"/>
              <a:t>           </a:t>
            </a:r>
            <a:r>
              <a:rPr lang="en-US" sz="3600" b="1" i="1" dirty="0">
                <a:effectLst/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</a:t>
            </a:r>
          </a:p>
          <a:p>
            <a:r>
              <a:rPr lang="en-US" dirty="0"/>
              <a:t>Employee</a:t>
            </a:r>
          </a:p>
          <a:p>
            <a:r>
              <a:rPr lang="en-US" dirty="0"/>
              <a:t>Leave</a:t>
            </a:r>
          </a:p>
          <a:p>
            <a:r>
              <a:rPr lang="en-US" dirty="0"/>
              <a:t>Salary</a:t>
            </a:r>
          </a:p>
          <a:p>
            <a:r>
              <a:rPr lang="en-US" dirty="0"/>
              <a:t>Logout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  <a:p>
            <a:r>
              <a:rPr lang="en-US" dirty="0"/>
              <a:t>Leave</a:t>
            </a:r>
          </a:p>
          <a:p>
            <a:r>
              <a:rPr lang="en-US" dirty="0"/>
              <a:t>Salary</a:t>
            </a:r>
          </a:p>
          <a:p>
            <a:r>
              <a:rPr lang="en-US" dirty="0"/>
              <a:t>Employee Account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87617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ACTIVITY DIAGRAM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0"/>
            <a:ext cx="4952999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8565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482</TotalTime>
  <Words>536</Words>
  <Application>Microsoft Office PowerPoint</Application>
  <PresentationFormat>On-screen Show (4:3)</PresentationFormat>
  <Paragraphs>124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Algerian</vt:lpstr>
      <vt:lpstr>Calibri</vt:lpstr>
      <vt:lpstr>Gill Sans MT</vt:lpstr>
      <vt:lpstr>Times New Roman</vt:lpstr>
      <vt:lpstr>Verdana</vt:lpstr>
      <vt:lpstr>Wingdings 2</vt:lpstr>
      <vt:lpstr>Solstice</vt:lpstr>
      <vt:lpstr>       </vt:lpstr>
      <vt:lpstr>What is Employee Administration            System?</vt:lpstr>
      <vt:lpstr>  OBJECTIVES OF OUR PROJECT</vt:lpstr>
      <vt:lpstr>          EXISTING SYSTEM</vt:lpstr>
      <vt:lpstr>          PROPOSED SYSTEM</vt:lpstr>
      <vt:lpstr> SOFTWARE DESIGN</vt:lpstr>
      <vt:lpstr>        SYSTEM REQUIREMENT</vt:lpstr>
      <vt:lpstr>           MODULES</vt:lpstr>
      <vt:lpstr>ACTIVITY DIAGRAM</vt:lpstr>
      <vt:lpstr>Zero Level DFD</vt:lpstr>
      <vt:lpstr>First Level DFD Diagram</vt:lpstr>
      <vt:lpstr>Second Level Diagram</vt:lpstr>
      <vt:lpstr>Class Diagram</vt:lpstr>
      <vt:lpstr>UseCase Diagram</vt:lpstr>
      <vt:lpstr>Add Employee Sequence Diagram</vt:lpstr>
      <vt:lpstr>Employee Leave Application Sequence Diagram</vt:lpstr>
      <vt:lpstr>Login of User Sequence Diagram </vt:lpstr>
      <vt:lpstr>Add Salary Sequence Diagram </vt:lpstr>
      <vt:lpstr>           ER DIAGRAM</vt:lpstr>
      <vt:lpstr>SYSTEM GENERATED ER DIAGRAMS</vt:lpstr>
      <vt:lpstr>PROJECT SCREENSHOTS</vt:lpstr>
      <vt:lpstr>         About Page</vt:lpstr>
      <vt:lpstr>Admin Login</vt:lpstr>
      <vt:lpstr>Employee Dashboard</vt:lpstr>
      <vt:lpstr>Add Employee </vt:lpstr>
      <vt:lpstr>All Employee Report</vt:lpstr>
      <vt:lpstr>Add Salary of Employee </vt:lpstr>
      <vt:lpstr>Salary Report of Employee </vt:lpstr>
      <vt:lpstr>Leave Administration of Employee </vt:lpstr>
      <vt:lpstr>Leave Report of Employee </vt:lpstr>
      <vt:lpstr>User Login</vt:lpstr>
      <vt:lpstr>Employee Dashboard </vt:lpstr>
      <vt:lpstr>Apply for Leave</vt:lpstr>
      <vt:lpstr>Leave Report of Employee </vt:lpstr>
      <vt:lpstr>Salary Report of  Employee </vt:lpstr>
      <vt:lpstr>Update Employee Account </vt:lpstr>
      <vt:lpstr>Employee Feedback Form</vt:lpstr>
      <vt:lpstr>Feedback Report </vt:lpstr>
      <vt:lpstr>               ADVANTAGES</vt:lpstr>
      <vt:lpstr>             FUTURE SCOPE</vt:lpstr>
      <vt:lpstr>              CONCLUSION</vt:lpstr>
      <vt:lpstr>            Thank you....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supriya</cp:lastModifiedBy>
  <cp:revision>54</cp:revision>
  <dcterms:created xsi:type="dcterms:W3CDTF">2023-03-09T21:35:36Z</dcterms:created>
  <dcterms:modified xsi:type="dcterms:W3CDTF">2023-03-10T19:25:04Z</dcterms:modified>
</cp:coreProperties>
</file>