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21945600" cy="29260800"/>
  <p:notesSz cx="2743200" cy="3657600"/>
  <p:defaultTextStyle>
    <a:defPPr>
      <a:defRPr lang="en-US"/>
    </a:defPPr>
    <a:lvl1pPr marL="0" algn="l" defTabSz="7315200" rtl="0" eaLnBrk="1" latinLnBrk="0" hangingPunct="1">
      <a:defRPr sz="14400" kern="1200">
        <a:solidFill>
          <a:schemeClr val="tx1"/>
        </a:solidFill>
        <a:latin typeface="+mn-lt"/>
        <a:ea typeface="+mn-ea"/>
        <a:cs typeface="+mn-cs"/>
      </a:defRPr>
    </a:lvl1pPr>
    <a:lvl2pPr marL="3657600" algn="l" defTabSz="7315200" rtl="0" eaLnBrk="1" latinLnBrk="0" hangingPunct="1">
      <a:defRPr sz="14400" kern="1200">
        <a:solidFill>
          <a:schemeClr val="tx1"/>
        </a:solidFill>
        <a:latin typeface="+mn-lt"/>
        <a:ea typeface="+mn-ea"/>
        <a:cs typeface="+mn-cs"/>
      </a:defRPr>
    </a:lvl2pPr>
    <a:lvl3pPr marL="7315200" algn="l" defTabSz="7315200" rtl="0" eaLnBrk="1" latinLnBrk="0" hangingPunct="1">
      <a:defRPr sz="14400" kern="1200">
        <a:solidFill>
          <a:schemeClr val="tx1"/>
        </a:solidFill>
        <a:latin typeface="+mn-lt"/>
        <a:ea typeface="+mn-ea"/>
        <a:cs typeface="+mn-cs"/>
      </a:defRPr>
    </a:lvl3pPr>
    <a:lvl4pPr marL="10972800" algn="l" defTabSz="7315200" rtl="0" eaLnBrk="1" latinLnBrk="0" hangingPunct="1">
      <a:defRPr sz="14400" kern="1200">
        <a:solidFill>
          <a:schemeClr val="tx1"/>
        </a:solidFill>
        <a:latin typeface="+mn-lt"/>
        <a:ea typeface="+mn-ea"/>
        <a:cs typeface="+mn-cs"/>
      </a:defRPr>
    </a:lvl4pPr>
    <a:lvl5pPr marL="14630400" algn="l" defTabSz="7315200" rtl="0" eaLnBrk="1" latinLnBrk="0" hangingPunct="1">
      <a:defRPr sz="14400" kern="1200">
        <a:solidFill>
          <a:schemeClr val="tx1"/>
        </a:solidFill>
        <a:latin typeface="+mn-lt"/>
        <a:ea typeface="+mn-ea"/>
        <a:cs typeface="+mn-cs"/>
      </a:defRPr>
    </a:lvl5pPr>
    <a:lvl6pPr marL="18288000" algn="l" defTabSz="7315200" rtl="0" eaLnBrk="1" latinLnBrk="0" hangingPunct="1">
      <a:defRPr sz="14400" kern="1200">
        <a:solidFill>
          <a:schemeClr val="tx1"/>
        </a:solidFill>
        <a:latin typeface="+mn-lt"/>
        <a:ea typeface="+mn-ea"/>
        <a:cs typeface="+mn-cs"/>
      </a:defRPr>
    </a:lvl6pPr>
    <a:lvl7pPr marL="21945600" algn="l" defTabSz="7315200" rtl="0" eaLnBrk="1" latinLnBrk="0" hangingPunct="1">
      <a:defRPr sz="14400" kern="1200">
        <a:solidFill>
          <a:schemeClr val="tx1"/>
        </a:solidFill>
        <a:latin typeface="+mn-lt"/>
        <a:ea typeface="+mn-ea"/>
        <a:cs typeface="+mn-cs"/>
      </a:defRPr>
    </a:lvl7pPr>
    <a:lvl8pPr marL="25603200" algn="l" defTabSz="7315200" rtl="0" eaLnBrk="1" latinLnBrk="0" hangingPunct="1">
      <a:defRPr sz="14400" kern="1200">
        <a:solidFill>
          <a:schemeClr val="tx1"/>
        </a:solidFill>
        <a:latin typeface="+mn-lt"/>
        <a:ea typeface="+mn-ea"/>
        <a:cs typeface="+mn-cs"/>
      </a:defRPr>
    </a:lvl8pPr>
    <a:lvl9pPr marL="29260800" algn="l" defTabSz="7315200" rtl="0" eaLnBrk="1" latinLnBrk="0" hangingPunct="1">
      <a:defRPr sz="14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0" userDrawn="1">
          <p15:clr>
            <a:srgbClr val="A4A3A4"/>
          </p15:clr>
        </p15:guide>
        <p15:guide id="2" pos="172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" d="100"/>
          <a:sy n="17" d="100"/>
        </p:scale>
        <p:origin x="2132" y="76"/>
      </p:cViewPr>
      <p:guideLst>
        <p:guide orient="horz" pos="23040"/>
        <p:guide pos="172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45920" y="9070848"/>
            <a:ext cx="186537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291840" y="16386048"/>
            <a:ext cx="153619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97280" y="6729984"/>
            <a:ext cx="95463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1301984" y="6729984"/>
            <a:ext cx="95463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19" Type="http://schemas.openxmlformats.org/officeDocument/2006/relationships/image" Target="../media/image13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370900" y="367612"/>
            <a:ext cx="1434232" cy="215439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970988" y="349000"/>
            <a:ext cx="921224" cy="2196816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282520" y="1612544"/>
            <a:ext cx="486720" cy="215136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112540" y="367612"/>
            <a:ext cx="940760" cy="21782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013756" y="367612"/>
            <a:ext cx="908072" cy="2154392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1050700" y="367612"/>
            <a:ext cx="990856" cy="2154392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2216296" y="367612"/>
            <a:ext cx="1174176" cy="2154392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3661212" y="367612"/>
            <a:ext cx="925480" cy="2154392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4772308" y="349000"/>
            <a:ext cx="967048" cy="2196816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5876712" y="365764"/>
            <a:ext cx="835952" cy="2153912"/>
          </a:xfrm>
          <a:prstGeom prst="rect">
            <a:avLst/>
          </a:prstGeom>
        </p:spPr>
      </p:pic>
      <p:sp>
        <p:nvSpPr>
          <p:cNvPr id="26" name="bg object 26"/>
          <p:cNvSpPr/>
          <p:nvPr/>
        </p:nvSpPr>
        <p:spPr>
          <a:xfrm>
            <a:off x="5370896" y="349004"/>
            <a:ext cx="4399280" cy="2199640"/>
          </a:xfrm>
          <a:custGeom>
            <a:avLst/>
            <a:gdLst/>
            <a:ahLst/>
            <a:cxnLst/>
            <a:rect l="l" t="t" r="r" b="b"/>
            <a:pathLst>
              <a:path w="549910" h="274955">
                <a:moveTo>
                  <a:pt x="0" y="2326"/>
                </a:moveTo>
                <a:lnTo>
                  <a:pt x="36015" y="271626"/>
                </a:lnTo>
                <a:lnTo>
                  <a:pt x="59508" y="271626"/>
                </a:lnTo>
                <a:lnTo>
                  <a:pt x="90594" y="72181"/>
                </a:lnTo>
                <a:lnTo>
                  <a:pt x="121414" y="271626"/>
                </a:lnTo>
                <a:lnTo>
                  <a:pt x="143796" y="271626"/>
                </a:lnTo>
                <a:lnTo>
                  <a:pt x="179279" y="2326"/>
                </a:lnTo>
                <a:lnTo>
                  <a:pt x="154188" y="2326"/>
                </a:lnTo>
                <a:lnTo>
                  <a:pt x="130962" y="196848"/>
                </a:lnTo>
                <a:lnTo>
                  <a:pt x="100942" y="3354"/>
                </a:lnTo>
                <a:lnTo>
                  <a:pt x="79137" y="3354"/>
                </a:lnTo>
                <a:lnTo>
                  <a:pt x="49382" y="195820"/>
                </a:lnTo>
                <a:lnTo>
                  <a:pt x="25668" y="2326"/>
                </a:lnTo>
                <a:lnTo>
                  <a:pt x="0" y="2326"/>
                </a:lnTo>
                <a:close/>
              </a:path>
              <a:path w="549910" h="274955">
                <a:moveTo>
                  <a:pt x="259474" y="0"/>
                </a:moveTo>
                <a:lnTo>
                  <a:pt x="217069" y="17291"/>
                </a:lnTo>
                <a:lnTo>
                  <a:pt x="202833" y="53161"/>
                </a:lnTo>
                <a:lnTo>
                  <a:pt x="200010" y="90091"/>
                </a:lnTo>
                <a:lnTo>
                  <a:pt x="200010" y="185214"/>
                </a:lnTo>
                <a:lnTo>
                  <a:pt x="205029" y="230395"/>
                </a:lnTo>
                <a:lnTo>
                  <a:pt x="230198" y="267876"/>
                </a:lnTo>
                <a:lnTo>
                  <a:pt x="259474" y="274602"/>
                </a:lnTo>
                <a:lnTo>
                  <a:pt x="269783" y="273949"/>
                </a:lnTo>
                <a:lnTo>
                  <a:pt x="303539" y="251592"/>
                </a:lnTo>
                <a:lnTo>
                  <a:pt x="313931" y="214649"/>
                </a:lnTo>
                <a:lnTo>
                  <a:pt x="315163" y="191491"/>
                </a:lnTo>
                <a:lnTo>
                  <a:pt x="315163" y="171579"/>
                </a:lnTo>
                <a:lnTo>
                  <a:pt x="285942" y="171579"/>
                </a:lnTo>
                <a:lnTo>
                  <a:pt x="285942" y="191491"/>
                </a:lnTo>
                <a:lnTo>
                  <a:pt x="285856" y="199225"/>
                </a:lnTo>
                <a:lnTo>
                  <a:pt x="277771" y="238241"/>
                </a:lnTo>
                <a:lnTo>
                  <a:pt x="268119" y="245005"/>
                </a:lnTo>
                <a:lnTo>
                  <a:pt x="259741" y="245005"/>
                </a:lnTo>
                <a:lnTo>
                  <a:pt x="252665" y="245005"/>
                </a:lnTo>
                <a:lnTo>
                  <a:pt x="231774" y="209333"/>
                </a:lnTo>
                <a:lnTo>
                  <a:pt x="231097" y="191166"/>
                </a:lnTo>
                <a:lnTo>
                  <a:pt x="231097" y="84463"/>
                </a:lnTo>
                <a:lnTo>
                  <a:pt x="236648" y="40635"/>
                </a:lnTo>
                <a:lnTo>
                  <a:pt x="251037" y="29272"/>
                </a:lnTo>
                <a:lnTo>
                  <a:pt x="259741" y="29272"/>
                </a:lnTo>
                <a:lnTo>
                  <a:pt x="268297" y="29272"/>
                </a:lnTo>
                <a:lnTo>
                  <a:pt x="274396" y="31383"/>
                </a:lnTo>
                <a:lnTo>
                  <a:pt x="278037" y="35603"/>
                </a:lnTo>
                <a:lnTo>
                  <a:pt x="281679" y="39788"/>
                </a:lnTo>
                <a:lnTo>
                  <a:pt x="285942" y="79810"/>
                </a:lnTo>
                <a:lnTo>
                  <a:pt x="285942" y="98748"/>
                </a:lnTo>
                <a:lnTo>
                  <a:pt x="315163" y="98748"/>
                </a:lnTo>
                <a:lnTo>
                  <a:pt x="315163" y="77483"/>
                </a:lnTo>
                <a:lnTo>
                  <a:pt x="314830" y="65776"/>
                </a:lnTo>
                <a:lnTo>
                  <a:pt x="306742" y="27771"/>
                </a:lnTo>
                <a:lnTo>
                  <a:pt x="278060" y="2326"/>
                </a:lnTo>
                <a:lnTo>
                  <a:pt x="269305" y="581"/>
                </a:lnTo>
                <a:lnTo>
                  <a:pt x="259474" y="0"/>
                </a:lnTo>
                <a:close/>
              </a:path>
              <a:path w="549910" h="274955">
                <a:moveTo>
                  <a:pt x="342704" y="2326"/>
                </a:moveTo>
                <a:lnTo>
                  <a:pt x="342704" y="180886"/>
                </a:lnTo>
                <a:lnTo>
                  <a:pt x="342993" y="194562"/>
                </a:lnTo>
                <a:lnTo>
                  <a:pt x="350162" y="240192"/>
                </a:lnTo>
                <a:lnTo>
                  <a:pt x="380408" y="271694"/>
                </a:lnTo>
                <a:lnTo>
                  <a:pt x="401635" y="274602"/>
                </a:lnTo>
                <a:lnTo>
                  <a:pt x="412937" y="273875"/>
                </a:lnTo>
                <a:lnTo>
                  <a:pt x="448998" y="248968"/>
                </a:lnTo>
                <a:lnTo>
                  <a:pt x="459134" y="207345"/>
                </a:lnTo>
                <a:lnTo>
                  <a:pt x="460300" y="180886"/>
                </a:lnTo>
                <a:lnTo>
                  <a:pt x="460300" y="2326"/>
                </a:lnTo>
                <a:lnTo>
                  <a:pt x="431123" y="2326"/>
                </a:lnTo>
                <a:lnTo>
                  <a:pt x="431123" y="182509"/>
                </a:lnTo>
                <a:lnTo>
                  <a:pt x="431004" y="190977"/>
                </a:lnTo>
                <a:lnTo>
                  <a:pt x="425202" y="231171"/>
                </a:lnTo>
                <a:lnTo>
                  <a:pt x="420998" y="236726"/>
                </a:lnTo>
                <a:lnTo>
                  <a:pt x="416823" y="242245"/>
                </a:lnTo>
                <a:lnTo>
                  <a:pt x="410369" y="245005"/>
                </a:lnTo>
                <a:lnTo>
                  <a:pt x="401635" y="245005"/>
                </a:lnTo>
                <a:lnTo>
                  <a:pt x="393079" y="245005"/>
                </a:lnTo>
                <a:lnTo>
                  <a:pt x="373266" y="206777"/>
                </a:lnTo>
                <a:lnTo>
                  <a:pt x="372192" y="182509"/>
                </a:lnTo>
                <a:lnTo>
                  <a:pt x="372192" y="2326"/>
                </a:lnTo>
                <a:lnTo>
                  <a:pt x="342704" y="2326"/>
                </a:lnTo>
                <a:close/>
              </a:path>
              <a:path w="549910" h="274955">
                <a:moveTo>
                  <a:pt x="488952" y="157943"/>
                </a:moveTo>
                <a:lnTo>
                  <a:pt x="488952" y="184835"/>
                </a:lnTo>
                <a:lnTo>
                  <a:pt x="549793" y="184835"/>
                </a:lnTo>
                <a:lnTo>
                  <a:pt x="549793" y="157943"/>
                </a:lnTo>
                <a:lnTo>
                  <a:pt x="488952" y="157943"/>
                </a:lnTo>
                <a:close/>
              </a:path>
            </a:pathLst>
          </a:custGeom>
          <a:ln w="9524">
            <a:solidFill>
              <a:srgbClr val="674EA7"/>
            </a:solidFill>
          </a:ln>
        </p:spPr>
        <p:txBody>
          <a:bodyPr wrap="square" lIns="0" tIns="0" rIns="0" bIns="0" rtlCol="0"/>
          <a:lstStyle/>
          <a:p>
            <a:endParaRPr sz="115200"/>
          </a:p>
        </p:txBody>
      </p:sp>
      <p:sp>
        <p:nvSpPr>
          <p:cNvPr id="27" name="bg object 27"/>
          <p:cNvSpPr/>
          <p:nvPr/>
        </p:nvSpPr>
        <p:spPr>
          <a:xfrm>
            <a:off x="10013752" y="367612"/>
            <a:ext cx="909312" cy="2159000"/>
          </a:xfrm>
          <a:custGeom>
            <a:avLst/>
            <a:gdLst/>
            <a:ahLst/>
            <a:cxnLst/>
            <a:rect l="l" t="t" r="r" b="b"/>
            <a:pathLst>
              <a:path w="113665" h="269875">
                <a:moveTo>
                  <a:pt x="44498" y="26946"/>
                </a:moveTo>
                <a:lnTo>
                  <a:pt x="77893" y="51173"/>
                </a:lnTo>
                <a:lnTo>
                  <a:pt x="79670" y="71477"/>
                </a:lnTo>
                <a:lnTo>
                  <a:pt x="79431" y="79655"/>
                </a:lnTo>
                <a:lnTo>
                  <a:pt x="63815" y="112059"/>
                </a:lnTo>
                <a:lnTo>
                  <a:pt x="58368" y="114728"/>
                </a:lnTo>
                <a:lnTo>
                  <a:pt x="51292" y="116063"/>
                </a:lnTo>
                <a:lnTo>
                  <a:pt x="42588" y="116063"/>
                </a:lnTo>
                <a:lnTo>
                  <a:pt x="30819" y="116063"/>
                </a:lnTo>
                <a:lnTo>
                  <a:pt x="30819" y="26946"/>
                </a:lnTo>
                <a:lnTo>
                  <a:pt x="44498" y="26946"/>
                </a:lnTo>
                <a:close/>
              </a:path>
              <a:path w="113665" h="269875">
                <a:moveTo>
                  <a:pt x="0" y="0"/>
                </a:moveTo>
                <a:lnTo>
                  <a:pt x="0" y="269299"/>
                </a:lnTo>
                <a:lnTo>
                  <a:pt x="30819" y="269299"/>
                </a:lnTo>
                <a:lnTo>
                  <a:pt x="30819" y="142955"/>
                </a:lnTo>
                <a:lnTo>
                  <a:pt x="54845" y="142955"/>
                </a:lnTo>
                <a:lnTo>
                  <a:pt x="83755" y="269299"/>
                </a:lnTo>
                <a:lnTo>
                  <a:pt x="113509" y="269299"/>
                </a:lnTo>
                <a:lnTo>
                  <a:pt x="82112" y="134352"/>
                </a:lnTo>
                <a:lnTo>
                  <a:pt x="88685" y="131682"/>
                </a:lnTo>
                <a:lnTo>
                  <a:pt x="107875" y="93351"/>
                </a:lnTo>
                <a:lnTo>
                  <a:pt x="109424" y="71477"/>
                </a:lnTo>
                <a:lnTo>
                  <a:pt x="108988" y="59296"/>
                </a:lnTo>
                <a:lnTo>
                  <a:pt x="93603" y="16503"/>
                </a:lnTo>
                <a:lnTo>
                  <a:pt x="55056" y="449"/>
                </a:lnTo>
                <a:lnTo>
                  <a:pt x="44498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74EA7"/>
            </a:solidFill>
          </a:ln>
        </p:spPr>
        <p:txBody>
          <a:bodyPr wrap="square" lIns="0" tIns="0" rIns="0" bIns="0" rtlCol="0"/>
          <a:lstStyle/>
          <a:p>
            <a:endParaRPr sz="115200"/>
          </a:p>
        </p:txBody>
      </p:sp>
      <p:sp>
        <p:nvSpPr>
          <p:cNvPr id="28" name="bg object 28"/>
          <p:cNvSpPr/>
          <p:nvPr/>
        </p:nvSpPr>
        <p:spPr>
          <a:xfrm>
            <a:off x="11050700" y="367612"/>
            <a:ext cx="2341880" cy="2159000"/>
          </a:xfrm>
          <a:custGeom>
            <a:avLst/>
            <a:gdLst/>
            <a:ahLst/>
            <a:cxnLst/>
            <a:rect l="l" t="t" r="r" b="b"/>
            <a:pathLst>
              <a:path w="292735" h="269875">
                <a:moveTo>
                  <a:pt x="61906" y="53189"/>
                </a:moveTo>
                <a:lnTo>
                  <a:pt x="80469" y="174555"/>
                </a:lnTo>
                <a:lnTo>
                  <a:pt x="43654" y="174555"/>
                </a:lnTo>
                <a:lnTo>
                  <a:pt x="61906" y="53189"/>
                </a:lnTo>
                <a:close/>
              </a:path>
              <a:path w="292735" h="269875">
                <a:moveTo>
                  <a:pt x="46940" y="0"/>
                </a:moveTo>
                <a:lnTo>
                  <a:pt x="0" y="269299"/>
                </a:lnTo>
                <a:lnTo>
                  <a:pt x="28910" y="269299"/>
                </a:lnTo>
                <a:lnTo>
                  <a:pt x="39568" y="201501"/>
                </a:lnTo>
                <a:lnTo>
                  <a:pt x="84555" y="201501"/>
                </a:lnTo>
                <a:lnTo>
                  <a:pt x="94680" y="269299"/>
                </a:lnTo>
                <a:lnTo>
                  <a:pt x="123857" y="269299"/>
                </a:lnTo>
                <a:lnTo>
                  <a:pt x="76650" y="0"/>
                </a:lnTo>
                <a:lnTo>
                  <a:pt x="46940" y="0"/>
                </a:lnTo>
                <a:close/>
              </a:path>
              <a:path w="292735" h="269875">
                <a:moveTo>
                  <a:pt x="149785" y="0"/>
                </a:moveTo>
                <a:lnTo>
                  <a:pt x="145699" y="269299"/>
                </a:lnTo>
                <a:lnTo>
                  <a:pt x="170790" y="269299"/>
                </a:lnTo>
                <a:lnTo>
                  <a:pt x="173233" y="73804"/>
                </a:lnTo>
                <a:lnTo>
                  <a:pt x="210359" y="269299"/>
                </a:lnTo>
                <a:lnTo>
                  <a:pt x="227812" y="269299"/>
                </a:lnTo>
                <a:lnTo>
                  <a:pt x="265204" y="73804"/>
                </a:lnTo>
                <a:lnTo>
                  <a:pt x="267647" y="269299"/>
                </a:lnTo>
                <a:lnTo>
                  <a:pt x="292471" y="269299"/>
                </a:lnTo>
                <a:lnTo>
                  <a:pt x="288386" y="0"/>
                </a:lnTo>
                <a:lnTo>
                  <a:pt x="258365" y="0"/>
                </a:lnTo>
                <a:lnTo>
                  <a:pt x="219108" y="218437"/>
                </a:lnTo>
                <a:lnTo>
                  <a:pt x="180072" y="0"/>
                </a:lnTo>
                <a:lnTo>
                  <a:pt x="149785" y="0"/>
                </a:lnTo>
                <a:close/>
              </a:path>
            </a:pathLst>
          </a:custGeom>
          <a:ln w="9524">
            <a:solidFill>
              <a:srgbClr val="674EA7"/>
            </a:solidFill>
          </a:ln>
        </p:spPr>
        <p:txBody>
          <a:bodyPr wrap="square" lIns="0" tIns="0" rIns="0" bIns="0" rtlCol="0"/>
          <a:lstStyle/>
          <a:p>
            <a:endParaRPr sz="115200"/>
          </a:p>
        </p:txBody>
      </p:sp>
      <p:pic>
        <p:nvPicPr>
          <p:cNvPr id="29" name="bg object 2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3869668" y="552872"/>
            <a:ext cx="519576" cy="1791664"/>
          </a:xfrm>
          <a:prstGeom prst="rect">
            <a:avLst/>
          </a:prstGeom>
        </p:spPr>
      </p:pic>
      <p:sp>
        <p:nvSpPr>
          <p:cNvPr id="30" name="bg object 30"/>
          <p:cNvSpPr/>
          <p:nvPr/>
        </p:nvSpPr>
        <p:spPr>
          <a:xfrm>
            <a:off x="13661212" y="367612"/>
            <a:ext cx="929640" cy="2159000"/>
          </a:xfrm>
          <a:custGeom>
            <a:avLst/>
            <a:gdLst/>
            <a:ahLst/>
            <a:cxnLst/>
            <a:rect l="l" t="t" r="r" b="b"/>
            <a:pathLst>
              <a:path w="116205" h="269875">
                <a:moveTo>
                  <a:pt x="0" y="0"/>
                </a:moveTo>
                <a:lnTo>
                  <a:pt x="0" y="269299"/>
                </a:lnTo>
                <a:lnTo>
                  <a:pt x="58930" y="269299"/>
                </a:lnTo>
                <a:lnTo>
                  <a:pt x="97537" y="254997"/>
                </a:lnTo>
                <a:lnTo>
                  <a:pt x="113837" y="216766"/>
                </a:lnTo>
                <a:lnTo>
                  <a:pt x="115685" y="192519"/>
                </a:lnTo>
                <a:lnTo>
                  <a:pt x="115438" y="183205"/>
                </a:lnTo>
                <a:lnTo>
                  <a:pt x="103406" y="141538"/>
                </a:lnTo>
                <a:lnTo>
                  <a:pt x="78026" y="124342"/>
                </a:lnTo>
                <a:lnTo>
                  <a:pt x="85309" y="123007"/>
                </a:lnTo>
                <a:lnTo>
                  <a:pt x="91260" y="120013"/>
                </a:lnTo>
                <a:lnTo>
                  <a:pt x="95879" y="115360"/>
                </a:lnTo>
                <a:lnTo>
                  <a:pt x="100527" y="110706"/>
                </a:lnTo>
                <a:lnTo>
                  <a:pt x="109690" y="67527"/>
                </a:lnTo>
                <a:lnTo>
                  <a:pt x="109468" y="59154"/>
                </a:lnTo>
                <a:lnTo>
                  <a:pt x="100127" y="21859"/>
                </a:lnTo>
                <a:lnTo>
                  <a:pt x="95213" y="16340"/>
                </a:lnTo>
                <a:lnTo>
                  <a:pt x="90298" y="10785"/>
                </a:lnTo>
                <a:lnTo>
                  <a:pt x="5075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74EA7"/>
            </a:solidFill>
          </a:ln>
        </p:spPr>
        <p:txBody>
          <a:bodyPr wrap="square" lIns="0" tIns="0" rIns="0" bIns="0" rtlCol="0"/>
          <a:lstStyle/>
          <a:p>
            <a:endParaRPr sz="115200"/>
          </a:p>
        </p:txBody>
      </p:sp>
      <p:pic>
        <p:nvPicPr>
          <p:cNvPr id="31" name="bg object 31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4982900" y="545084"/>
            <a:ext cx="545512" cy="1802056"/>
          </a:xfrm>
          <a:prstGeom prst="rect">
            <a:avLst/>
          </a:prstGeom>
        </p:spPr>
      </p:pic>
      <p:sp>
        <p:nvSpPr>
          <p:cNvPr id="32" name="bg object 32"/>
          <p:cNvSpPr/>
          <p:nvPr/>
        </p:nvSpPr>
        <p:spPr>
          <a:xfrm>
            <a:off x="14772304" y="349004"/>
            <a:ext cx="1940560" cy="2199640"/>
          </a:xfrm>
          <a:custGeom>
            <a:avLst/>
            <a:gdLst/>
            <a:ahLst/>
            <a:cxnLst/>
            <a:rect l="l" t="t" r="r" b="b"/>
            <a:pathLst>
              <a:path w="242569" h="274955">
                <a:moveTo>
                  <a:pt x="60574" y="0"/>
                </a:moveTo>
                <a:lnTo>
                  <a:pt x="18801" y="15796"/>
                </a:lnTo>
                <a:lnTo>
                  <a:pt x="1465" y="60412"/>
                </a:lnTo>
                <a:lnTo>
                  <a:pt x="0" y="85113"/>
                </a:lnTo>
                <a:lnTo>
                  <a:pt x="0" y="187162"/>
                </a:lnTo>
                <a:lnTo>
                  <a:pt x="5728" y="233588"/>
                </a:lnTo>
                <a:lnTo>
                  <a:pt x="32071" y="268637"/>
                </a:lnTo>
                <a:lnTo>
                  <a:pt x="60574" y="274602"/>
                </a:lnTo>
                <a:lnTo>
                  <a:pt x="71185" y="273929"/>
                </a:lnTo>
                <a:lnTo>
                  <a:pt x="107348" y="250821"/>
                </a:lnTo>
                <a:lnTo>
                  <a:pt x="119416" y="212133"/>
                </a:lnTo>
                <a:lnTo>
                  <a:pt x="120881" y="187541"/>
                </a:lnTo>
                <a:lnTo>
                  <a:pt x="120881" y="85113"/>
                </a:lnTo>
                <a:lnTo>
                  <a:pt x="115019" y="39607"/>
                </a:lnTo>
                <a:lnTo>
                  <a:pt x="88926" y="5813"/>
                </a:lnTo>
                <a:lnTo>
                  <a:pt x="60574" y="0"/>
                </a:lnTo>
                <a:close/>
              </a:path>
              <a:path w="242569" h="274955">
                <a:moveTo>
                  <a:pt x="138050" y="2326"/>
                </a:moveTo>
                <a:lnTo>
                  <a:pt x="138050" y="30246"/>
                </a:lnTo>
                <a:lnTo>
                  <a:pt x="175443" y="30246"/>
                </a:lnTo>
                <a:lnTo>
                  <a:pt x="175443" y="271626"/>
                </a:lnTo>
                <a:lnTo>
                  <a:pt x="206263" y="271626"/>
                </a:lnTo>
                <a:lnTo>
                  <a:pt x="206263" y="30246"/>
                </a:lnTo>
                <a:lnTo>
                  <a:pt x="242545" y="30246"/>
                </a:lnTo>
                <a:lnTo>
                  <a:pt x="242545" y="2326"/>
                </a:lnTo>
                <a:lnTo>
                  <a:pt x="138050" y="2326"/>
                </a:lnTo>
                <a:close/>
              </a:path>
            </a:pathLst>
          </a:custGeom>
          <a:ln w="9524">
            <a:solidFill>
              <a:srgbClr val="674EA7"/>
            </a:solidFill>
          </a:ln>
        </p:spPr>
        <p:txBody>
          <a:bodyPr wrap="square" lIns="0" tIns="0" rIns="0" bIns="0" rtlCol="0"/>
          <a:lstStyle/>
          <a:p>
            <a:endParaRPr sz="115200"/>
          </a:p>
        </p:txBody>
      </p:sp>
      <p:pic>
        <p:nvPicPr>
          <p:cNvPr id="33" name="bg object 3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337200" y="475940"/>
            <a:ext cx="2472272" cy="2474904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7815400" y="209392"/>
            <a:ext cx="2977600" cy="29056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97280" y="1170432"/>
            <a:ext cx="197510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97280" y="6729984"/>
            <a:ext cx="197510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461504" y="27212544"/>
            <a:ext cx="7022592" cy="22159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97280" y="27212544"/>
            <a:ext cx="5047488" cy="44319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5800832" y="27212544"/>
            <a:ext cx="5047488" cy="22159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657600">
        <a:defRPr>
          <a:latin typeface="+mn-lt"/>
          <a:ea typeface="+mn-ea"/>
          <a:cs typeface="+mn-cs"/>
        </a:defRPr>
      </a:lvl2pPr>
      <a:lvl3pPr marL="7315200">
        <a:defRPr>
          <a:latin typeface="+mn-lt"/>
          <a:ea typeface="+mn-ea"/>
          <a:cs typeface="+mn-cs"/>
        </a:defRPr>
      </a:lvl3pPr>
      <a:lvl4pPr marL="10972800">
        <a:defRPr>
          <a:latin typeface="+mn-lt"/>
          <a:ea typeface="+mn-ea"/>
          <a:cs typeface="+mn-cs"/>
        </a:defRPr>
      </a:lvl4pPr>
      <a:lvl5pPr marL="14630400">
        <a:defRPr>
          <a:latin typeface="+mn-lt"/>
          <a:ea typeface="+mn-ea"/>
          <a:cs typeface="+mn-cs"/>
        </a:defRPr>
      </a:lvl5pPr>
      <a:lvl6pPr marL="18288000">
        <a:defRPr>
          <a:latin typeface="+mn-lt"/>
          <a:ea typeface="+mn-ea"/>
          <a:cs typeface="+mn-cs"/>
        </a:defRPr>
      </a:lvl6pPr>
      <a:lvl7pPr marL="21945600">
        <a:defRPr>
          <a:latin typeface="+mn-lt"/>
          <a:ea typeface="+mn-ea"/>
          <a:cs typeface="+mn-cs"/>
        </a:defRPr>
      </a:lvl7pPr>
      <a:lvl8pPr marL="25603200">
        <a:defRPr>
          <a:latin typeface="+mn-lt"/>
          <a:ea typeface="+mn-ea"/>
          <a:cs typeface="+mn-cs"/>
        </a:defRPr>
      </a:lvl8pPr>
      <a:lvl9pPr marL="292608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657600">
        <a:defRPr>
          <a:latin typeface="+mn-lt"/>
          <a:ea typeface="+mn-ea"/>
          <a:cs typeface="+mn-cs"/>
        </a:defRPr>
      </a:lvl2pPr>
      <a:lvl3pPr marL="7315200">
        <a:defRPr>
          <a:latin typeface="+mn-lt"/>
          <a:ea typeface="+mn-ea"/>
          <a:cs typeface="+mn-cs"/>
        </a:defRPr>
      </a:lvl3pPr>
      <a:lvl4pPr marL="10972800">
        <a:defRPr>
          <a:latin typeface="+mn-lt"/>
          <a:ea typeface="+mn-ea"/>
          <a:cs typeface="+mn-cs"/>
        </a:defRPr>
      </a:lvl4pPr>
      <a:lvl5pPr marL="14630400">
        <a:defRPr>
          <a:latin typeface="+mn-lt"/>
          <a:ea typeface="+mn-ea"/>
          <a:cs typeface="+mn-cs"/>
        </a:defRPr>
      </a:lvl5pPr>
      <a:lvl6pPr marL="18288000">
        <a:defRPr>
          <a:latin typeface="+mn-lt"/>
          <a:ea typeface="+mn-ea"/>
          <a:cs typeface="+mn-cs"/>
        </a:defRPr>
      </a:lvl6pPr>
      <a:lvl7pPr marL="21945600">
        <a:defRPr>
          <a:latin typeface="+mn-lt"/>
          <a:ea typeface="+mn-ea"/>
          <a:cs typeface="+mn-cs"/>
        </a:defRPr>
      </a:lvl7pPr>
      <a:lvl8pPr marL="25603200">
        <a:defRPr>
          <a:latin typeface="+mn-lt"/>
          <a:ea typeface="+mn-ea"/>
          <a:cs typeface="+mn-cs"/>
        </a:defRPr>
      </a:lvl8pPr>
      <a:lvl9pPr marL="292608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13" Type="http://schemas.openxmlformats.org/officeDocument/2006/relationships/image" Target="../media/image25.png"/><Relationship Id="rId18" Type="http://schemas.openxmlformats.org/officeDocument/2006/relationships/image" Target="../media/image30.jp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hyperlink" Target="https://github.com/kanedeiley/CloudMen/tree/main" TargetMode="Externa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jp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94176" y="2600992"/>
            <a:ext cx="1828800" cy="589905"/>
          </a:xfrm>
          <a:prstGeom prst="rect">
            <a:avLst/>
          </a:prstGeom>
          <a:solidFill>
            <a:srgbClr val="D9D1E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640"/>
              </a:lnSpc>
            </a:pPr>
            <a:r>
              <a:rPr sz="4000" b="1" spc="-80" dirty="0">
                <a:latin typeface="Roboto"/>
                <a:cs typeface="Roboto"/>
              </a:rPr>
              <a:t>GitHub:</a:t>
            </a:r>
            <a:endParaRPr sz="4000">
              <a:latin typeface="Roboto"/>
              <a:cs typeface="Robo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86128" y="3296992"/>
            <a:ext cx="2702560" cy="609600"/>
          </a:xfrm>
          <a:custGeom>
            <a:avLst/>
            <a:gdLst/>
            <a:ahLst/>
            <a:cxnLst/>
            <a:rect l="l" t="t" r="r" b="b"/>
            <a:pathLst>
              <a:path w="337820" h="76200">
                <a:moveTo>
                  <a:pt x="337217" y="76200"/>
                </a:moveTo>
                <a:lnTo>
                  <a:pt x="0" y="76200"/>
                </a:lnTo>
                <a:lnTo>
                  <a:pt x="0" y="0"/>
                </a:lnTo>
                <a:lnTo>
                  <a:pt x="337217" y="0"/>
                </a:lnTo>
                <a:lnTo>
                  <a:pt x="337217" y="76200"/>
                </a:lnTo>
                <a:close/>
              </a:path>
            </a:pathLst>
          </a:custGeom>
          <a:solidFill>
            <a:srgbClr val="D9D1E9"/>
          </a:solidFill>
        </p:spPr>
        <p:txBody>
          <a:bodyPr wrap="square" lIns="0" tIns="0" rIns="0" bIns="0" rtlCol="0"/>
          <a:lstStyle/>
          <a:p>
            <a:endParaRPr sz="115200"/>
          </a:p>
        </p:txBody>
      </p:sp>
      <p:sp>
        <p:nvSpPr>
          <p:cNvPr id="4" name="object 4"/>
          <p:cNvSpPr txBox="1"/>
          <p:nvPr/>
        </p:nvSpPr>
        <p:spPr>
          <a:xfrm>
            <a:off x="786128" y="2392676"/>
            <a:ext cx="20472400" cy="1510670"/>
          </a:xfrm>
          <a:prstGeom prst="rect">
            <a:avLst/>
          </a:prstGeom>
        </p:spPr>
        <p:txBody>
          <a:bodyPr vert="horz" wrap="square" lIns="0" tIns="187960" rIns="0" bIns="0" rtlCol="0">
            <a:spAutoFit/>
          </a:bodyPr>
          <a:lstStyle/>
          <a:p>
            <a:pPr marL="5252720">
              <a:spcBef>
                <a:spcPts val="1480"/>
              </a:spcBef>
            </a:pPr>
            <a:r>
              <a:rPr sz="4000" spc="-80" dirty="0">
                <a:latin typeface="Roboto"/>
                <a:cs typeface="Roboto"/>
                <a:hlinkClick r:id="rId2"/>
              </a:rPr>
              <a:t>https://github.com/kanedeiley/CloudMen/tree/main</a:t>
            </a:r>
            <a:endParaRPr sz="4000">
              <a:latin typeface="Roboto"/>
              <a:cs typeface="Roboto"/>
            </a:endParaRPr>
          </a:p>
          <a:p>
            <a:pPr>
              <a:spcBef>
                <a:spcPts val="680"/>
              </a:spcBef>
            </a:pPr>
            <a:r>
              <a:rPr sz="4000" b="1" spc="-40" dirty="0">
                <a:latin typeface="Roboto"/>
                <a:cs typeface="Roboto"/>
              </a:rPr>
              <a:t>Developers:</a:t>
            </a:r>
            <a:r>
              <a:rPr sz="4000" b="1" dirty="0">
                <a:latin typeface="Roboto"/>
                <a:cs typeface="Roboto"/>
              </a:rPr>
              <a:t> </a:t>
            </a:r>
            <a:r>
              <a:rPr sz="4000" spc="-80" dirty="0">
                <a:latin typeface="Roboto"/>
                <a:cs typeface="Roboto"/>
              </a:rPr>
              <a:t>Ridha</a:t>
            </a:r>
            <a:r>
              <a:rPr sz="4000" spc="40" dirty="0">
                <a:latin typeface="Roboto"/>
                <a:cs typeface="Roboto"/>
              </a:rPr>
              <a:t> </a:t>
            </a:r>
            <a:r>
              <a:rPr sz="4000" spc="-120" dirty="0">
                <a:latin typeface="Roboto"/>
                <a:cs typeface="Roboto"/>
              </a:rPr>
              <a:t>Al-Hamadani,</a:t>
            </a:r>
            <a:r>
              <a:rPr sz="4000" spc="40" dirty="0">
                <a:latin typeface="Roboto"/>
                <a:cs typeface="Roboto"/>
              </a:rPr>
              <a:t> </a:t>
            </a:r>
            <a:r>
              <a:rPr sz="4000" spc="-80" dirty="0">
                <a:latin typeface="Roboto"/>
                <a:cs typeface="Roboto"/>
              </a:rPr>
              <a:t>R.Kane</a:t>
            </a:r>
            <a:r>
              <a:rPr sz="4000" spc="40" dirty="0">
                <a:latin typeface="Roboto"/>
                <a:cs typeface="Roboto"/>
              </a:rPr>
              <a:t> </a:t>
            </a:r>
            <a:r>
              <a:rPr sz="4000" spc="-120" dirty="0">
                <a:latin typeface="Roboto"/>
                <a:cs typeface="Roboto"/>
              </a:rPr>
              <a:t>Deiley,</a:t>
            </a:r>
            <a:r>
              <a:rPr sz="4000" spc="40" dirty="0">
                <a:latin typeface="Roboto"/>
                <a:cs typeface="Roboto"/>
              </a:rPr>
              <a:t> </a:t>
            </a:r>
            <a:r>
              <a:rPr sz="4000" spc="-80" dirty="0">
                <a:latin typeface="Roboto"/>
                <a:cs typeface="Roboto"/>
              </a:rPr>
              <a:t>Peter</a:t>
            </a:r>
            <a:r>
              <a:rPr sz="4000" dirty="0">
                <a:latin typeface="Roboto"/>
                <a:cs typeface="Roboto"/>
              </a:rPr>
              <a:t> </a:t>
            </a:r>
            <a:r>
              <a:rPr sz="4000" spc="-40" dirty="0">
                <a:latin typeface="Roboto"/>
                <a:cs typeface="Roboto"/>
              </a:rPr>
              <a:t>McClelland,</a:t>
            </a:r>
            <a:r>
              <a:rPr sz="4000" spc="40" dirty="0">
                <a:latin typeface="Roboto"/>
                <a:cs typeface="Roboto"/>
              </a:rPr>
              <a:t> </a:t>
            </a:r>
            <a:r>
              <a:rPr sz="4000" spc="-80" dirty="0">
                <a:latin typeface="Roboto"/>
                <a:cs typeface="Roboto"/>
              </a:rPr>
              <a:t>Calvin</a:t>
            </a:r>
            <a:r>
              <a:rPr sz="4000" spc="40" dirty="0">
                <a:latin typeface="Roboto"/>
                <a:cs typeface="Roboto"/>
              </a:rPr>
              <a:t> </a:t>
            </a:r>
            <a:r>
              <a:rPr sz="4000" spc="-80" dirty="0">
                <a:latin typeface="Roboto"/>
                <a:cs typeface="Roboto"/>
              </a:rPr>
              <a:t>Miner,</a:t>
            </a:r>
            <a:r>
              <a:rPr sz="4000" spc="40" dirty="0">
                <a:latin typeface="Roboto"/>
                <a:cs typeface="Roboto"/>
              </a:rPr>
              <a:t> </a:t>
            </a:r>
            <a:r>
              <a:rPr sz="4000" spc="-80" dirty="0">
                <a:latin typeface="Roboto"/>
                <a:cs typeface="Roboto"/>
              </a:rPr>
              <a:t>Daniel</a:t>
            </a:r>
            <a:r>
              <a:rPr sz="4000" spc="40" dirty="0">
                <a:latin typeface="Roboto"/>
                <a:cs typeface="Roboto"/>
              </a:rPr>
              <a:t> </a:t>
            </a:r>
            <a:r>
              <a:rPr sz="4000" spc="-80" dirty="0">
                <a:latin typeface="Roboto"/>
                <a:cs typeface="Roboto"/>
              </a:rPr>
              <a:t>Muth</a:t>
            </a:r>
            <a:endParaRPr sz="4000">
              <a:latin typeface="Roboto"/>
              <a:cs typeface="Roboto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" y="4162196"/>
            <a:ext cx="21945592" cy="219599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47740" y="4298768"/>
            <a:ext cx="3134360" cy="841256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01600">
              <a:spcBef>
                <a:spcPts val="800"/>
              </a:spcBef>
            </a:pPr>
            <a:r>
              <a:rPr sz="4800" b="1" spc="-80" dirty="0">
                <a:latin typeface="Roboto"/>
                <a:cs typeface="Roboto"/>
              </a:rPr>
              <a:t>Motivation</a:t>
            </a:r>
            <a:endParaRPr sz="4800">
              <a:latin typeface="Roboto"/>
              <a:cs typeface="Robo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26460" y="4546820"/>
            <a:ext cx="20345400" cy="15361912"/>
            <a:chOff x="115807" y="568352"/>
            <a:chExt cx="2543175" cy="1920239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807" y="568352"/>
              <a:ext cx="2543037" cy="15702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06675" y="953424"/>
              <a:ext cx="419450" cy="39845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73600" y="1663512"/>
              <a:ext cx="390749" cy="41511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48112" y="2046650"/>
              <a:ext cx="441725" cy="44172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166700" y="14619084"/>
            <a:ext cx="3276600" cy="1087477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01600">
              <a:spcBef>
                <a:spcPts val="800"/>
              </a:spcBef>
            </a:pPr>
            <a:r>
              <a:rPr sz="6400" b="1" spc="-40" dirty="0">
                <a:latin typeface="Arial"/>
                <a:cs typeface="Arial"/>
              </a:rPr>
              <a:t>Chatbot</a:t>
            </a:r>
            <a:endParaRPr sz="6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6454800"/>
            <a:ext cx="6228080" cy="975360"/>
          </a:xfrm>
          <a:custGeom>
            <a:avLst/>
            <a:gdLst/>
            <a:ahLst/>
            <a:cxnLst/>
            <a:rect l="l" t="t" r="r" b="b"/>
            <a:pathLst>
              <a:path w="778510" h="121919">
                <a:moveTo>
                  <a:pt x="778309" y="121920"/>
                </a:moveTo>
                <a:lnTo>
                  <a:pt x="0" y="121920"/>
                </a:lnTo>
                <a:lnTo>
                  <a:pt x="0" y="0"/>
                </a:lnTo>
                <a:lnTo>
                  <a:pt x="778309" y="0"/>
                </a:lnTo>
                <a:lnTo>
                  <a:pt x="778309" y="121920"/>
                </a:lnTo>
                <a:close/>
              </a:path>
            </a:pathLst>
          </a:custGeom>
          <a:solidFill>
            <a:srgbClr val="D9D1E9"/>
          </a:solidFill>
        </p:spPr>
        <p:txBody>
          <a:bodyPr wrap="square" lIns="0" tIns="0" rIns="0" bIns="0" rtlCol="0"/>
          <a:lstStyle/>
          <a:p>
            <a:endParaRPr sz="115200"/>
          </a:p>
        </p:txBody>
      </p:sp>
      <p:sp>
        <p:nvSpPr>
          <p:cNvPr id="14" name="object 14"/>
          <p:cNvSpPr txBox="1"/>
          <p:nvPr/>
        </p:nvSpPr>
        <p:spPr>
          <a:xfrm>
            <a:off x="421024" y="6320692"/>
            <a:ext cx="5913120" cy="1087477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01600">
              <a:spcBef>
                <a:spcPts val="800"/>
              </a:spcBef>
            </a:pPr>
            <a:r>
              <a:rPr sz="6400" b="1" spc="-40" dirty="0">
                <a:latin typeface="Roboto"/>
                <a:cs typeface="Roboto"/>
              </a:rPr>
              <a:t>COMPONENTS:</a:t>
            </a:r>
            <a:endParaRPr sz="6400">
              <a:latin typeface="Roboto"/>
              <a:cs typeface="Robo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073900" y="9152000"/>
            <a:ext cx="3581400" cy="8981440"/>
            <a:chOff x="634237" y="1144000"/>
            <a:chExt cx="447675" cy="1122680"/>
          </a:xfrm>
        </p:grpSpPr>
        <p:sp>
          <p:nvSpPr>
            <p:cNvPr id="16" name="object 16"/>
            <p:cNvSpPr/>
            <p:nvPr/>
          </p:nvSpPr>
          <p:spPr>
            <a:xfrm>
              <a:off x="657124" y="1148762"/>
              <a:ext cx="419734" cy="261620"/>
            </a:xfrm>
            <a:custGeom>
              <a:avLst/>
              <a:gdLst/>
              <a:ahLst/>
              <a:cxnLst/>
              <a:rect l="l" t="t" r="r" b="b"/>
              <a:pathLst>
                <a:path w="419734" h="261619">
                  <a:moveTo>
                    <a:pt x="209699" y="261599"/>
                  </a:moveTo>
                  <a:lnTo>
                    <a:pt x="0" y="130799"/>
                  </a:lnTo>
                  <a:lnTo>
                    <a:pt x="104849" y="130799"/>
                  </a:lnTo>
                  <a:lnTo>
                    <a:pt x="104849" y="0"/>
                  </a:lnTo>
                  <a:lnTo>
                    <a:pt x="314549" y="0"/>
                  </a:lnTo>
                  <a:lnTo>
                    <a:pt x="314549" y="130799"/>
                  </a:lnTo>
                  <a:lnTo>
                    <a:pt x="419399" y="130799"/>
                  </a:lnTo>
                  <a:lnTo>
                    <a:pt x="209699" y="2615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152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657124" y="1148762"/>
              <a:ext cx="419734" cy="261620"/>
            </a:xfrm>
            <a:custGeom>
              <a:avLst/>
              <a:gdLst/>
              <a:ahLst/>
              <a:cxnLst/>
              <a:rect l="l" t="t" r="r" b="b"/>
              <a:pathLst>
                <a:path w="419734" h="261619">
                  <a:moveTo>
                    <a:pt x="0" y="130799"/>
                  </a:moveTo>
                  <a:lnTo>
                    <a:pt x="104849" y="130799"/>
                  </a:lnTo>
                  <a:lnTo>
                    <a:pt x="104849" y="0"/>
                  </a:lnTo>
                  <a:lnTo>
                    <a:pt x="314549" y="0"/>
                  </a:lnTo>
                  <a:lnTo>
                    <a:pt x="314549" y="130799"/>
                  </a:lnTo>
                  <a:lnTo>
                    <a:pt x="419399" y="130799"/>
                  </a:lnTo>
                  <a:lnTo>
                    <a:pt x="209699" y="261599"/>
                  </a:lnTo>
                  <a:lnTo>
                    <a:pt x="0" y="1307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152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641449" y="1581075"/>
              <a:ext cx="419734" cy="261620"/>
            </a:xfrm>
            <a:custGeom>
              <a:avLst/>
              <a:gdLst/>
              <a:ahLst/>
              <a:cxnLst/>
              <a:rect l="l" t="t" r="r" b="b"/>
              <a:pathLst>
                <a:path w="419734" h="261619">
                  <a:moveTo>
                    <a:pt x="314549" y="261599"/>
                  </a:moveTo>
                  <a:lnTo>
                    <a:pt x="104849" y="261599"/>
                  </a:lnTo>
                  <a:lnTo>
                    <a:pt x="104849" y="130799"/>
                  </a:lnTo>
                  <a:lnTo>
                    <a:pt x="0" y="130799"/>
                  </a:lnTo>
                  <a:lnTo>
                    <a:pt x="209699" y="0"/>
                  </a:lnTo>
                  <a:lnTo>
                    <a:pt x="419399" y="130799"/>
                  </a:lnTo>
                  <a:lnTo>
                    <a:pt x="314549" y="130799"/>
                  </a:lnTo>
                  <a:lnTo>
                    <a:pt x="314549" y="2615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152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641449" y="1581075"/>
              <a:ext cx="419734" cy="261620"/>
            </a:xfrm>
            <a:custGeom>
              <a:avLst/>
              <a:gdLst/>
              <a:ahLst/>
              <a:cxnLst/>
              <a:rect l="l" t="t" r="r" b="b"/>
              <a:pathLst>
                <a:path w="419734" h="261619">
                  <a:moveTo>
                    <a:pt x="419399" y="130799"/>
                  </a:moveTo>
                  <a:lnTo>
                    <a:pt x="314549" y="130799"/>
                  </a:lnTo>
                  <a:lnTo>
                    <a:pt x="314549" y="261599"/>
                  </a:lnTo>
                  <a:lnTo>
                    <a:pt x="104849" y="261599"/>
                  </a:lnTo>
                  <a:lnTo>
                    <a:pt x="104849" y="130799"/>
                  </a:lnTo>
                  <a:lnTo>
                    <a:pt x="0" y="130799"/>
                  </a:lnTo>
                  <a:lnTo>
                    <a:pt x="209699" y="0"/>
                  </a:lnTo>
                  <a:lnTo>
                    <a:pt x="419399" y="1307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152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638999" y="2000100"/>
              <a:ext cx="419734" cy="261620"/>
            </a:xfrm>
            <a:custGeom>
              <a:avLst/>
              <a:gdLst/>
              <a:ahLst/>
              <a:cxnLst/>
              <a:rect l="l" t="t" r="r" b="b"/>
              <a:pathLst>
                <a:path w="419734" h="261619">
                  <a:moveTo>
                    <a:pt x="209699" y="261599"/>
                  </a:moveTo>
                  <a:lnTo>
                    <a:pt x="0" y="130799"/>
                  </a:lnTo>
                  <a:lnTo>
                    <a:pt x="104849" y="130799"/>
                  </a:lnTo>
                  <a:lnTo>
                    <a:pt x="104849" y="0"/>
                  </a:lnTo>
                  <a:lnTo>
                    <a:pt x="314549" y="0"/>
                  </a:lnTo>
                  <a:lnTo>
                    <a:pt x="314549" y="130799"/>
                  </a:lnTo>
                  <a:lnTo>
                    <a:pt x="419399" y="130799"/>
                  </a:lnTo>
                  <a:lnTo>
                    <a:pt x="209699" y="2615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152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638999" y="2000100"/>
              <a:ext cx="419734" cy="261620"/>
            </a:xfrm>
            <a:custGeom>
              <a:avLst/>
              <a:gdLst/>
              <a:ahLst/>
              <a:cxnLst/>
              <a:rect l="l" t="t" r="r" b="b"/>
              <a:pathLst>
                <a:path w="419734" h="261619">
                  <a:moveTo>
                    <a:pt x="0" y="130799"/>
                  </a:moveTo>
                  <a:lnTo>
                    <a:pt x="104849" y="130799"/>
                  </a:lnTo>
                  <a:lnTo>
                    <a:pt x="104849" y="0"/>
                  </a:lnTo>
                  <a:lnTo>
                    <a:pt x="314549" y="0"/>
                  </a:lnTo>
                  <a:lnTo>
                    <a:pt x="314549" y="130799"/>
                  </a:lnTo>
                  <a:lnTo>
                    <a:pt x="419399" y="130799"/>
                  </a:lnTo>
                  <a:lnTo>
                    <a:pt x="209699" y="261599"/>
                  </a:lnTo>
                  <a:lnTo>
                    <a:pt x="0" y="1307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15200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955204" y="9840220"/>
            <a:ext cx="1864360" cy="841256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01600">
              <a:spcBef>
                <a:spcPts val="800"/>
              </a:spcBef>
            </a:pPr>
            <a:r>
              <a:rPr sz="4800" spc="-40" dirty="0">
                <a:solidFill>
                  <a:srgbClr val="FFD966"/>
                </a:solidFill>
                <a:latin typeface="Arial MT"/>
                <a:cs typeface="Arial MT"/>
              </a:rPr>
              <a:t>POST</a:t>
            </a:r>
            <a:endParaRPr sz="48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55204" y="13100356"/>
            <a:ext cx="1666232" cy="964367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01600">
              <a:spcBef>
                <a:spcPts val="800"/>
              </a:spcBef>
            </a:pPr>
            <a:r>
              <a:rPr sz="5600" spc="-40" dirty="0">
                <a:solidFill>
                  <a:srgbClr val="FFD966"/>
                </a:solidFill>
                <a:latin typeface="Arial MT"/>
                <a:cs typeface="Arial MT"/>
              </a:rPr>
              <a:t>GET</a:t>
            </a:r>
            <a:endParaRPr sz="56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197604" y="16190064"/>
            <a:ext cx="2941320" cy="2918748"/>
          </a:xfrm>
          <a:prstGeom prst="rect">
            <a:avLst/>
          </a:prstGeom>
        </p:spPr>
        <p:txBody>
          <a:bodyPr vert="horz" wrap="square" lIns="0" tIns="553720" rIns="0" bIns="0" rtlCol="0">
            <a:spAutoFit/>
          </a:bodyPr>
          <a:lstStyle/>
          <a:p>
            <a:pPr marL="198120" algn="ctr">
              <a:spcBef>
                <a:spcPts val="4360"/>
              </a:spcBef>
            </a:pPr>
            <a:r>
              <a:rPr sz="5600" spc="-40" dirty="0">
                <a:solidFill>
                  <a:srgbClr val="FFD966"/>
                </a:solidFill>
                <a:latin typeface="Arial MT"/>
                <a:cs typeface="Arial MT"/>
              </a:rPr>
              <a:t>TCP</a:t>
            </a:r>
            <a:endParaRPr sz="5600">
              <a:latin typeface="Arial MT"/>
              <a:cs typeface="Arial MT"/>
            </a:endParaRPr>
          </a:p>
          <a:p>
            <a:pPr algn="ctr">
              <a:spcBef>
                <a:spcPts val="4040"/>
              </a:spcBef>
            </a:pPr>
            <a:r>
              <a:rPr sz="6400" b="1" spc="-160" dirty="0">
                <a:latin typeface="Arial"/>
                <a:cs typeface="Arial"/>
              </a:rPr>
              <a:t>W</a:t>
            </a:r>
            <a:r>
              <a:rPr sz="6400" b="1" spc="-40" dirty="0">
                <a:latin typeface="Arial"/>
                <a:cs typeface="Arial"/>
              </a:rPr>
              <a:t>e</a:t>
            </a:r>
            <a:r>
              <a:rPr sz="6400" b="1" dirty="0">
                <a:latin typeface="Arial"/>
                <a:cs typeface="Arial"/>
              </a:rPr>
              <a:t>b</a:t>
            </a:r>
            <a:r>
              <a:rPr sz="6400" b="1" spc="-40" dirty="0">
                <a:latin typeface="Arial"/>
                <a:cs typeface="Arial"/>
              </a:rPr>
              <a:t> UI</a:t>
            </a:r>
            <a:endParaRPr sz="64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3020396" y="18564400"/>
            <a:ext cx="8925560" cy="975360"/>
          </a:xfrm>
          <a:custGeom>
            <a:avLst/>
            <a:gdLst/>
            <a:ahLst/>
            <a:cxnLst/>
            <a:rect l="l" t="t" r="r" b="b"/>
            <a:pathLst>
              <a:path w="1115695" h="121919">
                <a:moveTo>
                  <a:pt x="0" y="0"/>
                </a:moveTo>
                <a:lnTo>
                  <a:pt x="1115650" y="0"/>
                </a:lnTo>
                <a:lnTo>
                  <a:pt x="111565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solidFill>
            <a:srgbClr val="D9D1E9"/>
          </a:solidFill>
        </p:spPr>
        <p:txBody>
          <a:bodyPr wrap="square" lIns="0" tIns="0" rIns="0" bIns="0" rtlCol="0"/>
          <a:lstStyle/>
          <a:p>
            <a:endParaRPr sz="115200"/>
          </a:p>
        </p:txBody>
      </p:sp>
      <p:sp>
        <p:nvSpPr>
          <p:cNvPr id="26" name="object 26"/>
          <p:cNvSpPr txBox="1"/>
          <p:nvPr/>
        </p:nvSpPr>
        <p:spPr>
          <a:xfrm>
            <a:off x="13323572" y="18430292"/>
            <a:ext cx="7117080" cy="1087477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01600">
              <a:spcBef>
                <a:spcPts val="800"/>
              </a:spcBef>
            </a:pPr>
            <a:r>
              <a:rPr sz="6400" b="1" spc="-40" dirty="0">
                <a:latin typeface="Roboto"/>
                <a:cs typeface="Roboto"/>
              </a:rPr>
              <a:t>Cloud</a:t>
            </a:r>
            <a:r>
              <a:rPr sz="6400" b="1" spc="-240" dirty="0">
                <a:latin typeface="Roboto"/>
                <a:cs typeface="Roboto"/>
              </a:rPr>
              <a:t> </a:t>
            </a:r>
            <a:r>
              <a:rPr sz="6400" b="1" spc="-80" dirty="0">
                <a:latin typeface="Roboto"/>
                <a:cs typeface="Roboto"/>
              </a:rPr>
              <a:t>Deployment:</a:t>
            </a:r>
            <a:endParaRPr sz="6400">
              <a:latin typeface="Roboto"/>
              <a:cs typeface="Robo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2560192" y="6504600"/>
            <a:ext cx="9387840" cy="11572240"/>
            <a:chOff x="1570024" y="813075"/>
            <a:chExt cx="1173480" cy="1446530"/>
          </a:xfrm>
        </p:grpSpPr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9575" y="987650"/>
              <a:ext cx="1036302" cy="1252849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670050" y="978125"/>
              <a:ext cx="1055370" cy="1271905"/>
            </a:xfrm>
            <a:custGeom>
              <a:avLst/>
              <a:gdLst/>
              <a:ahLst/>
              <a:cxnLst/>
              <a:rect l="l" t="t" r="r" b="b"/>
              <a:pathLst>
                <a:path w="1055370" h="1271905">
                  <a:moveTo>
                    <a:pt x="0" y="0"/>
                  </a:moveTo>
                  <a:lnTo>
                    <a:pt x="1055352" y="0"/>
                  </a:lnTo>
                  <a:lnTo>
                    <a:pt x="1055352" y="1271899"/>
                  </a:lnTo>
                  <a:lnTo>
                    <a:pt x="0" y="12718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1C131"/>
              </a:solidFill>
            </a:ln>
          </p:spPr>
          <p:txBody>
            <a:bodyPr wrap="square" lIns="0" tIns="0" rIns="0" bIns="0" rtlCol="0"/>
            <a:lstStyle/>
            <a:p>
              <a:endParaRPr sz="115200"/>
            </a:p>
          </p:txBody>
        </p:sp>
        <p:sp>
          <p:nvSpPr>
            <p:cNvPr id="30" name="object 30"/>
            <p:cNvSpPr/>
            <p:nvPr/>
          </p:nvSpPr>
          <p:spPr>
            <a:xfrm>
              <a:off x="1570024" y="813075"/>
              <a:ext cx="1173480" cy="121920"/>
            </a:xfrm>
            <a:custGeom>
              <a:avLst/>
              <a:gdLst/>
              <a:ahLst/>
              <a:cxnLst/>
              <a:rect l="l" t="t" r="r" b="b"/>
              <a:pathLst>
                <a:path w="1173480" h="121919">
                  <a:moveTo>
                    <a:pt x="0" y="0"/>
                  </a:moveTo>
                  <a:lnTo>
                    <a:pt x="1173175" y="0"/>
                  </a:lnTo>
                  <a:lnTo>
                    <a:pt x="1173175" y="121920"/>
                  </a:lnTo>
                  <a:lnTo>
                    <a:pt x="0" y="121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1E9"/>
            </a:solidFill>
          </p:spPr>
          <p:txBody>
            <a:bodyPr wrap="square" lIns="0" tIns="0" rIns="0" bIns="0" rtlCol="0"/>
            <a:lstStyle/>
            <a:p>
              <a:endParaRPr sz="115200"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2660980" y="6370492"/>
            <a:ext cx="8732520" cy="1087477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01600">
              <a:spcBef>
                <a:spcPts val="800"/>
              </a:spcBef>
            </a:pPr>
            <a:r>
              <a:rPr sz="6400" b="1" spc="-80" dirty="0">
                <a:latin typeface="Roboto"/>
                <a:cs typeface="Roboto"/>
              </a:rPr>
              <a:t>RamBot</a:t>
            </a:r>
            <a:r>
              <a:rPr sz="6400" b="1" spc="-120" dirty="0">
                <a:latin typeface="Roboto"/>
                <a:cs typeface="Roboto"/>
              </a:rPr>
              <a:t> </a:t>
            </a:r>
            <a:r>
              <a:rPr sz="6400" b="1" spc="-40" dirty="0">
                <a:latin typeface="Roboto"/>
                <a:cs typeface="Roboto"/>
              </a:rPr>
              <a:t>User</a:t>
            </a:r>
            <a:r>
              <a:rPr sz="6400" b="1" spc="-80" dirty="0">
                <a:latin typeface="Roboto"/>
                <a:cs typeface="Roboto"/>
              </a:rPr>
              <a:t> </a:t>
            </a:r>
            <a:r>
              <a:rPr sz="6400" b="1" spc="-40" dirty="0">
                <a:latin typeface="Roboto"/>
                <a:cs typeface="Roboto"/>
              </a:rPr>
              <a:t>Interface:</a:t>
            </a:r>
            <a:endParaRPr sz="6400">
              <a:latin typeface="Roboto"/>
              <a:cs typeface="Roboto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" y="7618204"/>
            <a:ext cx="7371080" cy="19278600"/>
            <a:chOff x="0" y="952275"/>
            <a:chExt cx="921385" cy="2409825"/>
          </a:xfrm>
        </p:grpSpPr>
        <p:sp>
          <p:nvSpPr>
            <p:cNvPr id="33" name="object 33"/>
            <p:cNvSpPr/>
            <p:nvPr/>
          </p:nvSpPr>
          <p:spPr>
            <a:xfrm>
              <a:off x="25749" y="957037"/>
              <a:ext cx="601345" cy="381635"/>
            </a:xfrm>
            <a:custGeom>
              <a:avLst/>
              <a:gdLst/>
              <a:ahLst/>
              <a:cxnLst/>
              <a:rect l="l" t="t" r="r" b="b"/>
              <a:pathLst>
                <a:path w="601345" h="381634">
                  <a:moveTo>
                    <a:pt x="470699" y="381599"/>
                  </a:moveTo>
                  <a:lnTo>
                    <a:pt x="63599" y="381599"/>
                  </a:lnTo>
                  <a:lnTo>
                    <a:pt x="51134" y="380366"/>
                  </a:lnTo>
                  <a:lnTo>
                    <a:pt x="10685" y="353285"/>
                  </a:lnTo>
                  <a:lnTo>
                    <a:pt x="0" y="317999"/>
                  </a:lnTo>
                  <a:lnTo>
                    <a:pt x="0" y="63599"/>
                  </a:lnTo>
                  <a:lnTo>
                    <a:pt x="4998" y="38844"/>
                  </a:lnTo>
                  <a:lnTo>
                    <a:pt x="18628" y="18628"/>
                  </a:lnTo>
                  <a:lnTo>
                    <a:pt x="38844" y="4998"/>
                  </a:lnTo>
                  <a:lnTo>
                    <a:pt x="63599" y="0"/>
                  </a:lnTo>
                  <a:lnTo>
                    <a:pt x="470699" y="0"/>
                  </a:lnTo>
                  <a:lnTo>
                    <a:pt x="495455" y="4998"/>
                  </a:lnTo>
                  <a:lnTo>
                    <a:pt x="515671" y="18628"/>
                  </a:lnTo>
                  <a:lnTo>
                    <a:pt x="529301" y="38844"/>
                  </a:lnTo>
                  <a:lnTo>
                    <a:pt x="534299" y="63599"/>
                  </a:lnTo>
                  <a:lnTo>
                    <a:pt x="601087" y="111301"/>
                  </a:lnTo>
                  <a:lnTo>
                    <a:pt x="534299" y="158999"/>
                  </a:lnTo>
                  <a:lnTo>
                    <a:pt x="534299" y="317999"/>
                  </a:lnTo>
                  <a:lnTo>
                    <a:pt x="529301" y="342755"/>
                  </a:lnTo>
                  <a:lnTo>
                    <a:pt x="515671" y="362971"/>
                  </a:lnTo>
                  <a:lnTo>
                    <a:pt x="495455" y="376601"/>
                  </a:lnTo>
                  <a:lnTo>
                    <a:pt x="470699" y="3815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 sz="115200"/>
            </a:p>
          </p:txBody>
        </p:sp>
        <p:sp>
          <p:nvSpPr>
            <p:cNvPr id="34" name="object 34"/>
            <p:cNvSpPr/>
            <p:nvPr/>
          </p:nvSpPr>
          <p:spPr>
            <a:xfrm>
              <a:off x="25749" y="957037"/>
              <a:ext cx="601345" cy="381635"/>
            </a:xfrm>
            <a:custGeom>
              <a:avLst/>
              <a:gdLst/>
              <a:ahLst/>
              <a:cxnLst/>
              <a:rect l="l" t="t" r="r" b="b"/>
              <a:pathLst>
                <a:path w="601345" h="381634">
                  <a:moveTo>
                    <a:pt x="63599" y="0"/>
                  </a:moveTo>
                  <a:lnTo>
                    <a:pt x="38844" y="4998"/>
                  </a:lnTo>
                  <a:lnTo>
                    <a:pt x="18628" y="18628"/>
                  </a:lnTo>
                  <a:lnTo>
                    <a:pt x="4998" y="38844"/>
                  </a:lnTo>
                  <a:lnTo>
                    <a:pt x="0" y="63599"/>
                  </a:lnTo>
                  <a:lnTo>
                    <a:pt x="0" y="158999"/>
                  </a:lnTo>
                  <a:lnTo>
                    <a:pt x="0" y="317999"/>
                  </a:lnTo>
                  <a:lnTo>
                    <a:pt x="1233" y="330465"/>
                  </a:lnTo>
                  <a:lnTo>
                    <a:pt x="4841" y="342338"/>
                  </a:lnTo>
                  <a:lnTo>
                    <a:pt x="39261" y="376758"/>
                  </a:lnTo>
                  <a:lnTo>
                    <a:pt x="63599" y="381599"/>
                  </a:lnTo>
                  <a:lnTo>
                    <a:pt x="311674" y="381599"/>
                  </a:lnTo>
                  <a:lnTo>
                    <a:pt x="445249" y="381599"/>
                  </a:lnTo>
                  <a:lnTo>
                    <a:pt x="470699" y="381599"/>
                  </a:lnTo>
                  <a:lnTo>
                    <a:pt x="495455" y="376601"/>
                  </a:lnTo>
                  <a:lnTo>
                    <a:pt x="515671" y="362971"/>
                  </a:lnTo>
                  <a:lnTo>
                    <a:pt x="529301" y="342755"/>
                  </a:lnTo>
                  <a:lnTo>
                    <a:pt x="534299" y="317999"/>
                  </a:lnTo>
                  <a:lnTo>
                    <a:pt x="534299" y="158999"/>
                  </a:lnTo>
                  <a:lnTo>
                    <a:pt x="601087" y="111301"/>
                  </a:lnTo>
                  <a:lnTo>
                    <a:pt x="534299" y="63599"/>
                  </a:lnTo>
                  <a:lnTo>
                    <a:pt x="529301" y="38844"/>
                  </a:lnTo>
                  <a:lnTo>
                    <a:pt x="515671" y="18628"/>
                  </a:lnTo>
                  <a:lnTo>
                    <a:pt x="495455" y="4998"/>
                  </a:lnTo>
                  <a:lnTo>
                    <a:pt x="470699" y="0"/>
                  </a:lnTo>
                  <a:lnTo>
                    <a:pt x="445249" y="0"/>
                  </a:lnTo>
                  <a:lnTo>
                    <a:pt x="311674" y="0"/>
                  </a:lnTo>
                  <a:lnTo>
                    <a:pt x="63599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15200"/>
            </a:p>
          </p:txBody>
        </p:sp>
        <p:sp>
          <p:nvSpPr>
            <p:cNvPr id="35" name="object 35"/>
            <p:cNvSpPr/>
            <p:nvPr/>
          </p:nvSpPr>
          <p:spPr>
            <a:xfrm>
              <a:off x="10799" y="1375849"/>
              <a:ext cx="601345" cy="381635"/>
            </a:xfrm>
            <a:custGeom>
              <a:avLst/>
              <a:gdLst/>
              <a:ahLst/>
              <a:cxnLst/>
              <a:rect l="l" t="t" r="r" b="b"/>
              <a:pathLst>
                <a:path w="601345" h="381635">
                  <a:moveTo>
                    <a:pt x="470699" y="381599"/>
                  </a:moveTo>
                  <a:lnTo>
                    <a:pt x="63599" y="381599"/>
                  </a:lnTo>
                  <a:lnTo>
                    <a:pt x="51134" y="380366"/>
                  </a:lnTo>
                  <a:lnTo>
                    <a:pt x="10685" y="353285"/>
                  </a:lnTo>
                  <a:lnTo>
                    <a:pt x="0" y="317999"/>
                  </a:lnTo>
                  <a:lnTo>
                    <a:pt x="0" y="63599"/>
                  </a:lnTo>
                  <a:lnTo>
                    <a:pt x="4998" y="38844"/>
                  </a:lnTo>
                  <a:lnTo>
                    <a:pt x="18628" y="18628"/>
                  </a:lnTo>
                  <a:lnTo>
                    <a:pt x="38844" y="4998"/>
                  </a:lnTo>
                  <a:lnTo>
                    <a:pt x="63599" y="0"/>
                  </a:lnTo>
                  <a:lnTo>
                    <a:pt x="470699" y="0"/>
                  </a:lnTo>
                  <a:lnTo>
                    <a:pt x="495455" y="4998"/>
                  </a:lnTo>
                  <a:lnTo>
                    <a:pt x="515671" y="18628"/>
                  </a:lnTo>
                  <a:lnTo>
                    <a:pt x="529301" y="38844"/>
                  </a:lnTo>
                  <a:lnTo>
                    <a:pt x="534299" y="63599"/>
                  </a:lnTo>
                  <a:lnTo>
                    <a:pt x="601087" y="111301"/>
                  </a:lnTo>
                  <a:lnTo>
                    <a:pt x="534299" y="158999"/>
                  </a:lnTo>
                  <a:lnTo>
                    <a:pt x="534299" y="317999"/>
                  </a:lnTo>
                  <a:lnTo>
                    <a:pt x="529301" y="342756"/>
                  </a:lnTo>
                  <a:lnTo>
                    <a:pt x="515671" y="362972"/>
                  </a:lnTo>
                  <a:lnTo>
                    <a:pt x="495455" y="376602"/>
                  </a:lnTo>
                  <a:lnTo>
                    <a:pt x="470699" y="3815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 sz="115200"/>
            </a:p>
          </p:txBody>
        </p:sp>
        <p:sp>
          <p:nvSpPr>
            <p:cNvPr id="36" name="object 36"/>
            <p:cNvSpPr/>
            <p:nvPr/>
          </p:nvSpPr>
          <p:spPr>
            <a:xfrm>
              <a:off x="10799" y="1375850"/>
              <a:ext cx="601345" cy="381635"/>
            </a:xfrm>
            <a:custGeom>
              <a:avLst/>
              <a:gdLst/>
              <a:ahLst/>
              <a:cxnLst/>
              <a:rect l="l" t="t" r="r" b="b"/>
              <a:pathLst>
                <a:path w="601345" h="381635">
                  <a:moveTo>
                    <a:pt x="63599" y="0"/>
                  </a:moveTo>
                  <a:lnTo>
                    <a:pt x="38844" y="4998"/>
                  </a:lnTo>
                  <a:lnTo>
                    <a:pt x="18628" y="18628"/>
                  </a:lnTo>
                  <a:lnTo>
                    <a:pt x="4998" y="38844"/>
                  </a:lnTo>
                  <a:lnTo>
                    <a:pt x="0" y="63599"/>
                  </a:lnTo>
                  <a:lnTo>
                    <a:pt x="0" y="158999"/>
                  </a:lnTo>
                  <a:lnTo>
                    <a:pt x="0" y="317999"/>
                  </a:lnTo>
                  <a:lnTo>
                    <a:pt x="1233" y="330465"/>
                  </a:lnTo>
                  <a:lnTo>
                    <a:pt x="4841" y="342338"/>
                  </a:lnTo>
                  <a:lnTo>
                    <a:pt x="39261" y="376758"/>
                  </a:lnTo>
                  <a:lnTo>
                    <a:pt x="63599" y="381599"/>
                  </a:lnTo>
                  <a:lnTo>
                    <a:pt x="311674" y="381599"/>
                  </a:lnTo>
                  <a:lnTo>
                    <a:pt x="445249" y="381599"/>
                  </a:lnTo>
                  <a:lnTo>
                    <a:pt x="470699" y="381599"/>
                  </a:lnTo>
                  <a:lnTo>
                    <a:pt x="495455" y="376602"/>
                  </a:lnTo>
                  <a:lnTo>
                    <a:pt x="515671" y="362972"/>
                  </a:lnTo>
                  <a:lnTo>
                    <a:pt x="529301" y="342756"/>
                  </a:lnTo>
                  <a:lnTo>
                    <a:pt x="534299" y="317999"/>
                  </a:lnTo>
                  <a:lnTo>
                    <a:pt x="534299" y="158999"/>
                  </a:lnTo>
                  <a:lnTo>
                    <a:pt x="601087" y="111301"/>
                  </a:lnTo>
                  <a:lnTo>
                    <a:pt x="534299" y="63599"/>
                  </a:lnTo>
                  <a:lnTo>
                    <a:pt x="529301" y="38844"/>
                  </a:lnTo>
                  <a:lnTo>
                    <a:pt x="515671" y="18628"/>
                  </a:lnTo>
                  <a:lnTo>
                    <a:pt x="495455" y="4998"/>
                  </a:lnTo>
                  <a:lnTo>
                    <a:pt x="470699" y="0"/>
                  </a:lnTo>
                  <a:lnTo>
                    <a:pt x="445249" y="0"/>
                  </a:lnTo>
                  <a:lnTo>
                    <a:pt x="311674" y="0"/>
                  </a:lnTo>
                  <a:lnTo>
                    <a:pt x="63599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15200"/>
            </a:p>
          </p:txBody>
        </p:sp>
        <p:sp>
          <p:nvSpPr>
            <p:cNvPr id="37" name="object 37"/>
            <p:cNvSpPr/>
            <p:nvPr/>
          </p:nvSpPr>
          <p:spPr>
            <a:xfrm>
              <a:off x="14962" y="1797337"/>
              <a:ext cx="601345" cy="381635"/>
            </a:xfrm>
            <a:custGeom>
              <a:avLst/>
              <a:gdLst/>
              <a:ahLst/>
              <a:cxnLst/>
              <a:rect l="l" t="t" r="r" b="b"/>
              <a:pathLst>
                <a:path w="601345" h="381635">
                  <a:moveTo>
                    <a:pt x="470699" y="381599"/>
                  </a:moveTo>
                  <a:lnTo>
                    <a:pt x="63599" y="381599"/>
                  </a:lnTo>
                  <a:lnTo>
                    <a:pt x="51134" y="380366"/>
                  </a:lnTo>
                  <a:lnTo>
                    <a:pt x="10685" y="353285"/>
                  </a:lnTo>
                  <a:lnTo>
                    <a:pt x="0" y="317999"/>
                  </a:lnTo>
                  <a:lnTo>
                    <a:pt x="0" y="63599"/>
                  </a:lnTo>
                  <a:lnTo>
                    <a:pt x="4998" y="38843"/>
                  </a:lnTo>
                  <a:lnTo>
                    <a:pt x="18628" y="18627"/>
                  </a:lnTo>
                  <a:lnTo>
                    <a:pt x="38844" y="4997"/>
                  </a:lnTo>
                  <a:lnTo>
                    <a:pt x="63599" y="0"/>
                  </a:lnTo>
                  <a:lnTo>
                    <a:pt x="470699" y="0"/>
                  </a:lnTo>
                  <a:lnTo>
                    <a:pt x="495455" y="4997"/>
                  </a:lnTo>
                  <a:lnTo>
                    <a:pt x="515671" y="18627"/>
                  </a:lnTo>
                  <a:lnTo>
                    <a:pt x="529301" y="38843"/>
                  </a:lnTo>
                  <a:lnTo>
                    <a:pt x="534299" y="63599"/>
                  </a:lnTo>
                  <a:lnTo>
                    <a:pt x="601087" y="111301"/>
                  </a:lnTo>
                  <a:lnTo>
                    <a:pt x="534299" y="158999"/>
                  </a:lnTo>
                  <a:lnTo>
                    <a:pt x="534299" y="317999"/>
                  </a:lnTo>
                  <a:lnTo>
                    <a:pt x="529301" y="342756"/>
                  </a:lnTo>
                  <a:lnTo>
                    <a:pt x="515671" y="362972"/>
                  </a:lnTo>
                  <a:lnTo>
                    <a:pt x="495455" y="376602"/>
                  </a:lnTo>
                  <a:lnTo>
                    <a:pt x="470699" y="3815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 sz="115200"/>
            </a:p>
          </p:txBody>
        </p:sp>
        <p:sp>
          <p:nvSpPr>
            <p:cNvPr id="38" name="object 38"/>
            <p:cNvSpPr/>
            <p:nvPr/>
          </p:nvSpPr>
          <p:spPr>
            <a:xfrm>
              <a:off x="14962" y="1797337"/>
              <a:ext cx="601345" cy="381635"/>
            </a:xfrm>
            <a:custGeom>
              <a:avLst/>
              <a:gdLst/>
              <a:ahLst/>
              <a:cxnLst/>
              <a:rect l="l" t="t" r="r" b="b"/>
              <a:pathLst>
                <a:path w="601345" h="381635">
                  <a:moveTo>
                    <a:pt x="63599" y="0"/>
                  </a:moveTo>
                  <a:lnTo>
                    <a:pt x="38844" y="4997"/>
                  </a:lnTo>
                  <a:lnTo>
                    <a:pt x="18628" y="18627"/>
                  </a:lnTo>
                  <a:lnTo>
                    <a:pt x="4998" y="38843"/>
                  </a:lnTo>
                  <a:lnTo>
                    <a:pt x="0" y="63599"/>
                  </a:lnTo>
                  <a:lnTo>
                    <a:pt x="0" y="158999"/>
                  </a:lnTo>
                  <a:lnTo>
                    <a:pt x="0" y="317999"/>
                  </a:lnTo>
                  <a:lnTo>
                    <a:pt x="1233" y="330465"/>
                  </a:lnTo>
                  <a:lnTo>
                    <a:pt x="4841" y="342338"/>
                  </a:lnTo>
                  <a:lnTo>
                    <a:pt x="39261" y="376758"/>
                  </a:lnTo>
                  <a:lnTo>
                    <a:pt x="63599" y="381599"/>
                  </a:lnTo>
                  <a:lnTo>
                    <a:pt x="311674" y="381599"/>
                  </a:lnTo>
                  <a:lnTo>
                    <a:pt x="445249" y="381599"/>
                  </a:lnTo>
                  <a:lnTo>
                    <a:pt x="470699" y="381599"/>
                  </a:lnTo>
                  <a:lnTo>
                    <a:pt x="495455" y="376602"/>
                  </a:lnTo>
                  <a:lnTo>
                    <a:pt x="515671" y="362972"/>
                  </a:lnTo>
                  <a:lnTo>
                    <a:pt x="529301" y="342756"/>
                  </a:lnTo>
                  <a:lnTo>
                    <a:pt x="534299" y="317999"/>
                  </a:lnTo>
                  <a:lnTo>
                    <a:pt x="534299" y="158999"/>
                  </a:lnTo>
                  <a:lnTo>
                    <a:pt x="601087" y="111301"/>
                  </a:lnTo>
                  <a:lnTo>
                    <a:pt x="534299" y="63599"/>
                  </a:lnTo>
                  <a:lnTo>
                    <a:pt x="529301" y="38843"/>
                  </a:lnTo>
                  <a:lnTo>
                    <a:pt x="515671" y="18627"/>
                  </a:lnTo>
                  <a:lnTo>
                    <a:pt x="495455" y="4997"/>
                  </a:lnTo>
                  <a:lnTo>
                    <a:pt x="470699" y="0"/>
                  </a:lnTo>
                  <a:lnTo>
                    <a:pt x="445249" y="0"/>
                  </a:lnTo>
                  <a:lnTo>
                    <a:pt x="311674" y="0"/>
                  </a:lnTo>
                  <a:lnTo>
                    <a:pt x="63599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15200"/>
            </a:p>
          </p:txBody>
        </p:sp>
        <p:sp>
          <p:nvSpPr>
            <p:cNvPr id="39" name="object 39"/>
            <p:cNvSpPr/>
            <p:nvPr/>
          </p:nvSpPr>
          <p:spPr>
            <a:xfrm>
              <a:off x="14975" y="2208075"/>
              <a:ext cx="601345" cy="381635"/>
            </a:xfrm>
            <a:custGeom>
              <a:avLst/>
              <a:gdLst/>
              <a:ahLst/>
              <a:cxnLst/>
              <a:rect l="l" t="t" r="r" b="b"/>
              <a:pathLst>
                <a:path w="601345" h="381635">
                  <a:moveTo>
                    <a:pt x="470699" y="381599"/>
                  </a:moveTo>
                  <a:lnTo>
                    <a:pt x="63599" y="381599"/>
                  </a:lnTo>
                  <a:lnTo>
                    <a:pt x="51134" y="380366"/>
                  </a:lnTo>
                  <a:lnTo>
                    <a:pt x="10685" y="353285"/>
                  </a:lnTo>
                  <a:lnTo>
                    <a:pt x="0" y="317999"/>
                  </a:lnTo>
                  <a:lnTo>
                    <a:pt x="0" y="63599"/>
                  </a:lnTo>
                  <a:lnTo>
                    <a:pt x="4998" y="38843"/>
                  </a:lnTo>
                  <a:lnTo>
                    <a:pt x="18628" y="18627"/>
                  </a:lnTo>
                  <a:lnTo>
                    <a:pt x="38844" y="4997"/>
                  </a:lnTo>
                  <a:lnTo>
                    <a:pt x="63599" y="0"/>
                  </a:lnTo>
                  <a:lnTo>
                    <a:pt x="470699" y="0"/>
                  </a:lnTo>
                  <a:lnTo>
                    <a:pt x="495455" y="4997"/>
                  </a:lnTo>
                  <a:lnTo>
                    <a:pt x="515671" y="18627"/>
                  </a:lnTo>
                  <a:lnTo>
                    <a:pt x="529301" y="38843"/>
                  </a:lnTo>
                  <a:lnTo>
                    <a:pt x="534299" y="63599"/>
                  </a:lnTo>
                  <a:lnTo>
                    <a:pt x="601087" y="111301"/>
                  </a:lnTo>
                  <a:lnTo>
                    <a:pt x="534299" y="158999"/>
                  </a:lnTo>
                  <a:lnTo>
                    <a:pt x="534299" y="317999"/>
                  </a:lnTo>
                  <a:lnTo>
                    <a:pt x="529301" y="342756"/>
                  </a:lnTo>
                  <a:lnTo>
                    <a:pt x="515671" y="362972"/>
                  </a:lnTo>
                  <a:lnTo>
                    <a:pt x="495455" y="376602"/>
                  </a:lnTo>
                  <a:lnTo>
                    <a:pt x="470699" y="3815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 sz="115200"/>
            </a:p>
          </p:txBody>
        </p:sp>
        <p:sp>
          <p:nvSpPr>
            <p:cNvPr id="40" name="object 40"/>
            <p:cNvSpPr/>
            <p:nvPr/>
          </p:nvSpPr>
          <p:spPr>
            <a:xfrm>
              <a:off x="14975" y="2208075"/>
              <a:ext cx="601345" cy="381635"/>
            </a:xfrm>
            <a:custGeom>
              <a:avLst/>
              <a:gdLst/>
              <a:ahLst/>
              <a:cxnLst/>
              <a:rect l="l" t="t" r="r" b="b"/>
              <a:pathLst>
                <a:path w="601345" h="381635">
                  <a:moveTo>
                    <a:pt x="63599" y="0"/>
                  </a:moveTo>
                  <a:lnTo>
                    <a:pt x="38844" y="4997"/>
                  </a:lnTo>
                  <a:lnTo>
                    <a:pt x="18628" y="18627"/>
                  </a:lnTo>
                  <a:lnTo>
                    <a:pt x="4998" y="38843"/>
                  </a:lnTo>
                  <a:lnTo>
                    <a:pt x="0" y="63599"/>
                  </a:lnTo>
                  <a:lnTo>
                    <a:pt x="0" y="158999"/>
                  </a:lnTo>
                  <a:lnTo>
                    <a:pt x="0" y="317999"/>
                  </a:lnTo>
                  <a:lnTo>
                    <a:pt x="1233" y="330465"/>
                  </a:lnTo>
                  <a:lnTo>
                    <a:pt x="4841" y="342338"/>
                  </a:lnTo>
                  <a:lnTo>
                    <a:pt x="39261" y="376758"/>
                  </a:lnTo>
                  <a:lnTo>
                    <a:pt x="63599" y="381599"/>
                  </a:lnTo>
                  <a:lnTo>
                    <a:pt x="311674" y="381599"/>
                  </a:lnTo>
                  <a:lnTo>
                    <a:pt x="445249" y="381599"/>
                  </a:lnTo>
                  <a:lnTo>
                    <a:pt x="470699" y="381599"/>
                  </a:lnTo>
                  <a:lnTo>
                    <a:pt x="495455" y="376602"/>
                  </a:lnTo>
                  <a:lnTo>
                    <a:pt x="515671" y="362972"/>
                  </a:lnTo>
                  <a:lnTo>
                    <a:pt x="529301" y="342756"/>
                  </a:lnTo>
                  <a:lnTo>
                    <a:pt x="534299" y="317999"/>
                  </a:lnTo>
                  <a:lnTo>
                    <a:pt x="534299" y="158999"/>
                  </a:lnTo>
                  <a:lnTo>
                    <a:pt x="601087" y="111301"/>
                  </a:lnTo>
                  <a:lnTo>
                    <a:pt x="534299" y="63599"/>
                  </a:lnTo>
                  <a:lnTo>
                    <a:pt x="529301" y="38843"/>
                  </a:lnTo>
                  <a:lnTo>
                    <a:pt x="515671" y="18627"/>
                  </a:lnTo>
                  <a:lnTo>
                    <a:pt x="495455" y="4997"/>
                  </a:lnTo>
                  <a:lnTo>
                    <a:pt x="470699" y="0"/>
                  </a:lnTo>
                  <a:lnTo>
                    <a:pt x="445249" y="0"/>
                  </a:lnTo>
                  <a:lnTo>
                    <a:pt x="311674" y="0"/>
                  </a:lnTo>
                  <a:lnTo>
                    <a:pt x="63599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15200"/>
            </a:p>
          </p:txBody>
        </p:sp>
        <p:sp>
          <p:nvSpPr>
            <p:cNvPr id="41" name="object 41"/>
            <p:cNvSpPr/>
            <p:nvPr/>
          </p:nvSpPr>
          <p:spPr>
            <a:xfrm>
              <a:off x="0" y="3239849"/>
              <a:ext cx="921385" cy="121920"/>
            </a:xfrm>
            <a:custGeom>
              <a:avLst/>
              <a:gdLst/>
              <a:ahLst/>
              <a:cxnLst/>
              <a:rect l="l" t="t" r="r" b="b"/>
              <a:pathLst>
                <a:path w="921385" h="121920">
                  <a:moveTo>
                    <a:pt x="921190" y="121920"/>
                  </a:moveTo>
                  <a:lnTo>
                    <a:pt x="0" y="121920"/>
                  </a:lnTo>
                  <a:lnTo>
                    <a:pt x="0" y="0"/>
                  </a:lnTo>
                  <a:lnTo>
                    <a:pt x="921190" y="0"/>
                  </a:lnTo>
                  <a:lnTo>
                    <a:pt x="921190" y="121920"/>
                  </a:lnTo>
                  <a:close/>
                </a:path>
              </a:pathLst>
            </a:custGeom>
            <a:solidFill>
              <a:srgbClr val="D9D1E9"/>
            </a:solidFill>
          </p:spPr>
          <p:txBody>
            <a:bodyPr wrap="square" lIns="0" tIns="0" rIns="0" bIns="0" rtlCol="0"/>
            <a:lstStyle/>
            <a:p>
              <a:endParaRPr sz="115200"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461348" y="25784692"/>
            <a:ext cx="7005320" cy="1087477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01600">
              <a:spcBef>
                <a:spcPts val="800"/>
              </a:spcBef>
            </a:pPr>
            <a:r>
              <a:rPr sz="6400" b="1" spc="-80" dirty="0">
                <a:latin typeface="Roboto"/>
                <a:cs typeface="Roboto"/>
              </a:rPr>
              <a:t>Database</a:t>
            </a:r>
            <a:r>
              <a:rPr sz="6400" b="1" spc="-280" dirty="0">
                <a:latin typeface="Roboto"/>
                <a:cs typeface="Roboto"/>
              </a:rPr>
              <a:t> </a:t>
            </a:r>
            <a:r>
              <a:rPr sz="6400" b="1" spc="-40" dirty="0">
                <a:latin typeface="Roboto"/>
                <a:cs typeface="Roboto"/>
              </a:rPr>
              <a:t>Schema:</a:t>
            </a:r>
            <a:endParaRPr sz="6400">
              <a:latin typeface="Roboto"/>
              <a:cs typeface="Robo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71200" y="7825676"/>
            <a:ext cx="3952240" cy="268791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01600" marR="40640">
              <a:spcBef>
                <a:spcPts val="800"/>
              </a:spcBef>
              <a:buFont typeface="Arial"/>
              <a:buChar char="–"/>
              <a:tabLst>
                <a:tab pos="497840" algn="l"/>
              </a:tabLst>
            </a:pPr>
            <a:r>
              <a:rPr sz="2800" spc="-40" dirty="0">
                <a:latin typeface="Arial MT"/>
                <a:cs typeface="Arial MT"/>
              </a:rPr>
              <a:t>Get</a:t>
            </a:r>
            <a:r>
              <a:rPr sz="2800" dirty="0">
                <a:latin typeface="Arial MT"/>
                <a:cs typeface="Arial MT"/>
              </a:rPr>
              <a:t>s</a:t>
            </a:r>
            <a:r>
              <a:rPr sz="2800" spc="-40" dirty="0">
                <a:latin typeface="Arial MT"/>
                <a:cs typeface="Arial MT"/>
              </a:rPr>
              <a:t> Professo</a:t>
            </a:r>
            <a:r>
              <a:rPr sz="2800" dirty="0">
                <a:latin typeface="Arial MT"/>
                <a:cs typeface="Arial MT"/>
              </a:rPr>
              <a:t>r</a:t>
            </a:r>
            <a:r>
              <a:rPr sz="2800" spc="-40" dirty="0">
                <a:latin typeface="Arial MT"/>
                <a:cs typeface="Arial MT"/>
              </a:rPr>
              <a:t> data  fro</a:t>
            </a:r>
            <a:r>
              <a:rPr sz="2800" dirty="0">
                <a:latin typeface="Arial MT"/>
                <a:cs typeface="Arial MT"/>
              </a:rPr>
              <a:t>m</a:t>
            </a:r>
            <a:r>
              <a:rPr sz="2800" spc="-40" dirty="0">
                <a:latin typeface="Arial MT"/>
                <a:cs typeface="Arial MT"/>
              </a:rPr>
              <a:t> Rat</a:t>
            </a:r>
            <a:r>
              <a:rPr sz="2800" dirty="0">
                <a:latin typeface="Arial MT"/>
                <a:cs typeface="Arial MT"/>
              </a:rPr>
              <a:t>e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My</a:t>
            </a:r>
            <a:r>
              <a:rPr sz="2800" spc="-40" dirty="0">
                <a:latin typeface="Arial MT"/>
                <a:cs typeface="Arial MT"/>
              </a:rPr>
              <a:t> Professor</a:t>
            </a:r>
            <a:endParaRPr sz="2800">
              <a:latin typeface="Arial MT"/>
              <a:cs typeface="Arial MT"/>
            </a:endParaRPr>
          </a:p>
          <a:p>
            <a:pPr marL="101600" marR="924560">
              <a:buFont typeface="Arial"/>
              <a:buChar char="–"/>
              <a:tabLst>
                <a:tab pos="401320" algn="l"/>
              </a:tabLst>
            </a:pPr>
            <a:r>
              <a:rPr sz="2800" spc="-40" dirty="0">
                <a:latin typeface="Arial MT"/>
                <a:cs typeface="Arial MT"/>
              </a:rPr>
              <a:t>Post</a:t>
            </a:r>
            <a:r>
              <a:rPr sz="2800" dirty="0">
                <a:latin typeface="Arial MT"/>
                <a:cs typeface="Arial MT"/>
              </a:rPr>
              <a:t>s</a:t>
            </a:r>
            <a:r>
              <a:rPr sz="2800" spc="-40" dirty="0">
                <a:latin typeface="Arial MT"/>
                <a:cs typeface="Arial MT"/>
              </a:rPr>
              <a:t> t</a:t>
            </a:r>
            <a:r>
              <a:rPr sz="2800" dirty="0">
                <a:latin typeface="Arial MT"/>
                <a:cs typeface="Arial MT"/>
              </a:rPr>
              <a:t>o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MySQL  </a:t>
            </a:r>
            <a:r>
              <a:rPr sz="2800" spc="-40" dirty="0">
                <a:latin typeface="Arial MT"/>
                <a:cs typeface="Arial MT"/>
              </a:rPr>
              <a:t>Database</a:t>
            </a:r>
            <a:r>
              <a:rPr sz="2800" spc="-160" dirty="0">
                <a:latin typeface="Arial MT"/>
                <a:cs typeface="Arial MT"/>
              </a:rPr>
              <a:t> </a:t>
            </a:r>
            <a:r>
              <a:rPr sz="2800" spc="-40" dirty="0">
                <a:latin typeface="Arial MT"/>
                <a:cs typeface="Arial MT"/>
              </a:rPr>
              <a:t>Pod</a:t>
            </a:r>
            <a:endParaRPr sz="2800">
              <a:latin typeface="Arial MT"/>
              <a:cs typeface="Arial MT"/>
            </a:endParaRPr>
          </a:p>
          <a:p>
            <a:pPr marL="101600" marR="137160">
              <a:buFont typeface="Arial"/>
              <a:buChar char="–"/>
              <a:tabLst>
                <a:tab pos="497840" algn="l"/>
              </a:tabLst>
            </a:pPr>
            <a:r>
              <a:rPr sz="2800" spc="-40" dirty="0">
                <a:latin typeface="Arial MT"/>
                <a:cs typeface="Arial MT"/>
              </a:rPr>
              <a:t>Use</a:t>
            </a:r>
            <a:r>
              <a:rPr sz="2800" dirty="0">
                <a:latin typeface="Arial MT"/>
                <a:cs typeface="Arial MT"/>
              </a:rPr>
              <a:t>s</a:t>
            </a:r>
            <a:r>
              <a:rPr sz="2800" spc="-40" dirty="0">
                <a:latin typeface="Arial MT"/>
                <a:cs typeface="Arial MT"/>
              </a:rPr>
              <a:t> Selenium</a:t>
            </a:r>
            <a:r>
              <a:rPr sz="2800" dirty="0">
                <a:latin typeface="Arial MT"/>
                <a:cs typeface="Arial MT"/>
              </a:rPr>
              <a:t>,</a:t>
            </a:r>
            <a:r>
              <a:rPr sz="2800" spc="-40" dirty="0">
                <a:latin typeface="Arial MT"/>
                <a:cs typeface="Arial MT"/>
              </a:rPr>
              <a:t> BS4  </a:t>
            </a:r>
            <a:r>
              <a:rPr sz="2800" dirty="0">
                <a:latin typeface="Arial MT"/>
                <a:cs typeface="Arial MT"/>
              </a:rPr>
              <a:t>&amp;</a:t>
            </a:r>
            <a:r>
              <a:rPr sz="2800" spc="-160" dirty="0">
                <a:latin typeface="Arial MT"/>
                <a:cs typeface="Arial MT"/>
              </a:rPr>
              <a:t> </a:t>
            </a:r>
            <a:r>
              <a:rPr sz="2800" spc="-40" dirty="0">
                <a:latin typeface="Arial MT"/>
                <a:cs typeface="Arial MT"/>
              </a:rPr>
              <a:t>SQLAlchemy</a:t>
            </a:r>
            <a:r>
              <a:rPr sz="2800" spc="-120" dirty="0">
                <a:latin typeface="Arial MT"/>
                <a:cs typeface="Arial MT"/>
              </a:rPr>
              <a:t> </a:t>
            </a:r>
            <a:r>
              <a:rPr sz="2800" spc="-40" dirty="0">
                <a:latin typeface="Arial MT"/>
                <a:cs typeface="Arial MT"/>
              </a:rPr>
              <a:t>Libs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16792" y="11502180"/>
            <a:ext cx="3677920" cy="1826141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01600" marR="40640">
              <a:spcBef>
                <a:spcPts val="800"/>
              </a:spcBef>
              <a:buFont typeface="Arial"/>
              <a:buChar char="–"/>
              <a:tabLst>
                <a:tab pos="497840" algn="l"/>
              </a:tabLst>
            </a:pPr>
            <a:r>
              <a:rPr sz="2800" spc="-40" dirty="0">
                <a:latin typeface="Arial MT"/>
                <a:cs typeface="Arial MT"/>
              </a:rPr>
              <a:t>Stores Rate </a:t>
            </a:r>
            <a:r>
              <a:rPr sz="2800" dirty="0">
                <a:latin typeface="Arial MT"/>
                <a:cs typeface="Arial MT"/>
              </a:rPr>
              <a:t>My </a:t>
            </a:r>
            <a:r>
              <a:rPr sz="2800" spc="40" dirty="0">
                <a:latin typeface="Arial MT"/>
                <a:cs typeface="Arial MT"/>
              </a:rPr>
              <a:t> </a:t>
            </a:r>
            <a:r>
              <a:rPr sz="2800" spc="-40" dirty="0">
                <a:latin typeface="Arial MT"/>
                <a:cs typeface="Arial MT"/>
              </a:rPr>
              <a:t>Professo</a:t>
            </a:r>
            <a:r>
              <a:rPr sz="2800" dirty="0">
                <a:latin typeface="Arial MT"/>
                <a:cs typeface="Arial MT"/>
              </a:rPr>
              <a:t>r</a:t>
            </a:r>
            <a:r>
              <a:rPr sz="2800" spc="-40" dirty="0">
                <a:latin typeface="Arial MT"/>
                <a:cs typeface="Arial MT"/>
              </a:rPr>
              <a:t> Dat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40" dirty="0">
                <a:latin typeface="Arial MT"/>
                <a:cs typeface="Arial MT"/>
              </a:rPr>
              <a:t> i</a:t>
            </a:r>
            <a:r>
              <a:rPr sz="2800" dirty="0">
                <a:latin typeface="Arial MT"/>
                <a:cs typeface="Arial MT"/>
              </a:rPr>
              <a:t>n</a:t>
            </a:r>
            <a:r>
              <a:rPr sz="2800" spc="-40" dirty="0">
                <a:latin typeface="Arial MT"/>
                <a:cs typeface="Arial MT"/>
              </a:rPr>
              <a:t> Pod</a:t>
            </a:r>
            <a:endParaRPr sz="2800">
              <a:latin typeface="Arial MT"/>
              <a:cs typeface="Arial MT"/>
            </a:endParaRPr>
          </a:p>
          <a:p>
            <a:pPr marL="101600" marR="650240">
              <a:buFont typeface="Arial"/>
              <a:buChar char="–"/>
              <a:tabLst>
                <a:tab pos="497840" algn="l"/>
              </a:tabLst>
            </a:pPr>
            <a:r>
              <a:rPr sz="2800" spc="-40" dirty="0">
                <a:latin typeface="Arial MT"/>
                <a:cs typeface="Arial MT"/>
              </a:rPr>
              <a:t>Host</a:t>
            </a:r>
            <a:r>
              <a:rPr sz="2800" dirty="0">
                <a:latin typeface="Arial MT"/>
                <a:cs typeface="Arial MT"/>
              </a:rPr>
              <a:t>s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MySQL  </a:t>
            </a:r>
            <a:r>
              <a:rPr sz="2800" spc="-40" dirty="0">
                <a:latin typeface="Arial MT"/>
                <a:cs typeface="Arial MT"/>
              </a:rPr>
              <a:t>Serve</a:t>
            </a:r>
            <a:r>
              <a:rPr sz="2800" dirty="0">
                <a:latin typeface="Arial MT"/>
                <a:cs typeface="Arial MT"/>
              </a:rPr>
              <a:t>r</a:t>
            </a:r>
            <a:r>
              <a:rPr sz="2800" spc="-40" dirty="0">
                <a:latin typeface="Arial MT"/>
                <a:cs typeface="Arial MT"/>
              </a:rPr>
              <a:t> o</a:t>
            </a:r>
            <a:r>
              <a:rPr sz="2800" dirty="0">
                <a:latin typeface="Arial MT"/>
                <a:cs typeface="Arial MT"/>
              </a:rPr>
              <a:t>n</a:t>
            </a:r>
            <a:r>
              <a:rPr sz="2800" spc="-40" dirty="0">
                <a:latin typeface="Arial MT"/>
                <a:cs typeface="Arial MT"/>
              </a:rPr>
              <a:t> th</a:t>
            </a:r>
            <a:r>
              <a:rPr sz="2800" dirty="0">
                <a:latin typeface="Arial MT"/>
                <a:cs typeface="Arial MT"/>
              </a:rPr>
              <a:t>e</a:t>
            </a:r>
            <a:r>
              <a:rPr sz="2800" spc="-40" dirty="0">
                <a:latin typeface="Arial MT"/>
                <a:cs typeface="Arial MT"/>
              </a:rPr>
              <a:t> Pod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71204" y="14459076"/>
            <a:ext cx="3774440" cy="268791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01600" marR="40640">
              <a:spcBef>
                <a:spcPts val="800"/>
              </a:spcBef>
              <a:buFont typeface="Arial"/>
              <a:buChar char="–"/>
              <a:tabLst>
                <a:tab pos="497840" algn="l"/>
              </a:tabLst>
            </a:pPr>
            <a:r>
              <a:rPr sz="2800" spc="-40" dirty="0">
                <a:latin typeface="Arial MT"/>
                <a:cs typeface="Arial MT"/>
              </a:rPr>
              <a:t>Po</a:t>
            </a:r>
            <a:r>
              <a:rPr sz="2800" dirty="0">
                <a:latin typeface="Arial MT"/>
                <a:cs typeface="Arial MT"/>
              </a:rPr>
              <a:t>d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can</a:t>
            </a:r>
            <a:r>
              <a:rPr sz="2800" spc="-40" dirty="0">
                <a:latin typeface="Arial MT"/>
                <a:cs typeface="Arial MT"/>
              </a:rPr>
              <a:t> Quer</a:t>
            </a:r>
            <a:r>
              <a:rPr sz="2800" dirty="0">
                <a:latin typeface="Arial MT"/>
                <a:cs typeface="Arial MT"/>
              </a:rPr>
              <a:t>y</a:t>
            </a:r>
            <a:r>
              <a:rPr sz="2800" spc="-40" dirty="0">
                <a:latin typeface="Arial MT"/>
                <a:cs typeface="Arial MT"/>
              </a:rPr>
              <a:t> SQL  for</a:t>
            </a:r>
            <a:r>
              <a:rPr sz="2800" spc="-1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specific</a:t>
            </a:r>
            <a:r>
              <a:rPr sz="2800" spc="-120" dirty="0">
                <a:latin typeface="Arial MT"/>
                <a:cs typeface="Arial MT"/>
              </a:rPr>
              <a:t> </a:t>
            </a:r>
            <a:r>
              <a:rPr sz="2800" spc="-40" dirty="0">
                <a:latin typeface="Arial MT"/>
                <a:cs typeface="Arial MT"/>
              </a:rPr>
              <a:t>prompts</a:t>
            </a:r>
            <a:endParaRPr sz="2800">
              <a:latin typeface="Arial MT"/>
              <a:cs typeface="Arial MT"/>
            </a:endParaRPr>
          </a:p>
          <a:p>
            <a:pPr marL="101600" marR="472440">
              <a:buFont typeface="Arial"/>
              <a:buChar char="–"/>
              <a:tabLst>
                <a:tab pos="401320" algn="l"/>
              </a:tabLst>
            </a:pPr>
            <a:r>
              <a:rPr sz="2800" spc="-40" dirty="0">
                <a:latin typeface="Arial MT"/>
                <a:cs typeface="Arial MT"/>
              </a:rPr>
              <a:t>Natura</a:t>
            </a:r>
            <a:r>
              <a:rPr sz="2800" dirty="0">
                <a:latin typeface="Arial MT"/>
                <a:cs typeface="Arial MT"/>
              </a:rPr>
              <a:t>l</a:t>
            </a:r>
            <a:r>
              <a:rPr sz="2800" spc="-40" dirty="0">
                <a:latin typeface="Arial MT"/>
                <a:cs typeface="Arial MT"/>
              </a:rPr>
              <a:t> Language  Processin</a:t>
            </a:r>
            <a:r>
              <a:rPr sz="2800" dirty="0">
                <a:latin typeface="Arial MT"/>
                <a:cs typeface="Arial MT"/>
              </a:rPr>
              <a:t>g</a:t>
            </a:r>
            <a:r>
              <a:rPr sz="2800" spc="-40" dirty="0">
                <a:latin typeface="Arial MT"/>
                <a:cs typeface="Arial MT"/>
              </a:rPr>
              <a:t> w</a:t>
            </a:r>
            <a:r>
              <a:rPr sz="2800" dirty="0">
                <a:latin typeface="Arial MT"/>
                <a:cs typeface="Arial MT"/>
              </a:rPr>
              <a:t>/</a:t>
            </a:r>
            <a:r>
              <a:rPr sz="2800" spc="-40" dirty="0">
                <a:latin typeface="Arial MT"/>
                <a:cs typeface="Arial MT"/>
              </a:rPr>
              <a:t> Rasa</a:t>
            </a:r>
            <a:endParaRPr sz="2800">
              <a:latin typeface="Arial MT"/>
              <a:cs typeface="Arial MT"/>
            </a:endParaRPr>
          </a:p>
          <a:p>
            <a:pPr marL="101600" marR="726440">
              <a:buFont typeface="Arial"/>
              <a:buChar char="–"/>
              <a:tabLst>
                <a:tab pos="497840" algn="l"/>
              </a:tabLst>
            </a:pPr>
            <a:r>
              <a:rPr sz="2800" spc="-40" dirty="0">
                <a:latin typeface="Arial MT"/>
                <a:cs typeface="Arial MT"/>
              </a:rPr>
              <a:t>Receive</a:t>
            </a:r>
            <a:r>
              <a:rPr sz="2800" dirty="0">
                <a:latin typeface="Arial MT"/>
                <a:cs typeface="Arial MT"/>
              </a:rPr>
              <a:t>s</a:t>
            </a:r>
            <a:r>
              <a:rPr sz="2800" spc="-40" dirty="0">
                <a:latin typeface="Arial MT"/>
                <a:cs typeface="Arial MT"/>
              </a:rPr>
              <a:t> and  Respond</a:t>
            </a:r>
            <a:r>
              <a:rPr sz="2800" dirty="0">
                <a:latin typeface="Arial MT"/>
                <a:cs typeface="Arial MT"/>
              </a:rPr>
              <a:t>s</a:t>
            </a:r>
            <a:r>
              <a:rPr sz="2800" spc="-40" dirty="0">
                <a:latin typeface="Arial MT"/>
                <a:cs typeface="Arial MT"/>
              </a:rPr>
              <a:t> t</a:t>
            </a:r>
            <a:r>
              <a:rPr sz="2800" dirty="0">
                <a:latin typeface="Arial MT"/>
                <a:cs typeface="Arial MT"/>
              </a:rPr>
              <a:t>o</a:t>
            </a:r>
            <a:r>
              <a:rPr sz="2800" spc="-40" dirty="0">
                <a:latin typeface="Arial MT"/>
                <a:cs typeface="Arial MT"/>
              </a:rPr>
              <a:t> Input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71204" y="18066676"/>
            <a:ext cx="4038600" cy="2257028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01600" marR="40640">
              <a:spcBef>
                <a:spcPts val="800"/>
              </a:spcBef>
              <a:buFont typeface="Arial"/>
              <a:buChar char="–"/>
              <a:tabLst>
                <a:tab pos="401320" algn="l"/>
              </a:tabLst>
            </a:pPr>
            <a:r>
              <a:rPr sz="2800" spc="-80" dirty="0">
                <a:latin typeface="Arial MT"/>
                <a:cs typeface="Arial MT"/>
              </a:rPr>
              <a:t>W</a:t>
            </a:r>
            <a:r>
              <a:rPr sz="2800" spc="-40" dirty="0">
                <a:latin typeface="Arial MT"/>
                <a:cs typeface="Arial MT"/>
              </a:rPr>
              <a:t>es</a:t>
            </a:r>
            <a:r>
              <a:rPr sz="2800" dirty="0">
                <a:latin typeface="Arial MT"/>
                <a:cs typeface="Arial MT"/>
              </a:rPr>
              <a:t>t</a:t>
            </a:r>
            <a:r>
              <a:rPr sz="2800" spc="-40" dirty="0">
                <a:latin typeface="Arial MT"/>
                <a:cs typeface="Arial MT"/>
              </a:rPr>
              <a:t> Cheste</a:t>
            </a:r>
            <a:r>
              <a:rPr sz="2800" dirty="0">
                <a:latin typeface="Arial MT"/>
                <a:cs typeface="Arial MT"/>
              </a:rPr>
              <a:t>r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spc="-40" dirty="0">
                <a:latin typeface="Arial MT"/>
                <a:cs typeface="Arial MT"/>
              </a:rPr>
              <a:t>Themed  Color</a:t>
            </a:r>
            <a:r>
              <a:rPr sz="2800" spc="-120" dirty="0">
                <a:latin typeface="Arial MT"/>
                <a:cs typeface="Arial MT"/>
              </a:rPr>
              <a:t> </a:t>
            </a:r>
            <a:r>
              <a:rPr sz="2800" spc="-40" dirty="0">
                <a:latin typeface="Arial MT"/>
                <a:cs typeface="Arial MT"/>
              </a:rPr>
              <a:t>Scheme</a:t>
            </a:r>
            <a:endParaRPr sz="2800">
              <a:latin typeface="Arial MT"/>
              <a:cs typeface="Arial MT"/>
            </a:endParaRPr>
          </a:p>
          <a:p>
            <a:pPr marL="101600" marR="142240">
              <a:buFont typeface="Arial"/>
              <a:buChar char="–"/>
              <a:tabLst>
                <a:tab pos="497840" algn="l"/>
              </a:tabLst>
            </a:pPr>
            <a:r>
              <a:rPr sz="2800" spc="-40" dirty="0">
                <a:latin typeface="Arial MT"/>
                <a:cs typeface="Arial MT"/>
              </a:rPr>
              <a:t>Receive</a:t>
            </a:r>
            <a:r>
              <a:rPr sz="2800" dirty="0">
                <a:latin typeface="Arial MT"/>
                <a:cs typeface="Arial MT"/>
              </a:rPr>
              <a:t>s</a:t>
            </a:r>
            <a:r>
              <a:rPr sz="2800" spc="-40" dirty="0">
                <a:latin typeface="Arial MT"/>
                <a:cs typeface="Arial MT"/>
              </a:rPr>
              <a:t> Responses  </a:t>
            </a:r>
            <a:r>
              <a:rPr sz="2800" dirty="0">
                <a:latin typeface="Arial MT"/>
                <a:cs typeface="Arial MT"/>
              </a:rPr>
              <a:t>via</a:t>
            </a:r>
            <a:r>
              <a:rPr sz="2800" spc="-40" dirty="0">
                <a:latin typeface="Arial MT"/>
                <a:cs typeface="Arial MT"/>
              </a:rPr>
              <a:t> Rasa</a:t>
            </a:r>
            <a:r>
              <a:rPr sz="2800" spc="-80" dirty="0">
                <a:latin typeface="Arial MT"/>
                <a:cs typeface="Arial MT"/>
              </a:rPr>
              <a:t>’</a:t>
            </a:r>
            <a:r>
              <a:rPr sz="2800" dirty="0">
                <a:latin typeface="Arial MT"/>
                <a:cs typeface="Arial MT"/>
              </a:rPr>
              <a:t>s</a:t>
            </a:r>
            <a:r>
              <a:rPr sz="2800" spc="-160" dirty="0">
                <a:latin typeface="Arial MT"/>
                <a:cs typeface="Arial MT"/>
              </a:rPr>
              <a:t> </a:t>
            </a:r>
            <a:r>
              <a:rPr sz="2800" spc="-40" dirty="0">
                <a:latin typeface="Arial MT"/>
                <a:cs typeface="Arial MT"/>
              </a:rPr>
              <a:t>API  Endpoints</a:t>
            </a:r>
            <a:endParaRPr sz="2800">
              <a:latin typeface="Arial MT"/>
              <a:cs typeface="Arial MT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0" y="10150696"/>
            <a:ext cx="12791440" cy="18694400"/>
            <a:chOff x="0" y="1268837"/>
            <a:chExt cx="1598930" cy="2336800"/>
          </a:xfrm>
        </p:grpSpPr>
        <p:pic>
          <p:nvPicPr>
            <p:cNvPr id="48" name="object 4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57187" y="1268837"/>
              <a:ext cx="441722" cy="441722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0" y="2597012"/>
              <a:ext cx="455295" cy="121920"/>
            </a:xfrm>
            <a:custGeom>
              <a:avLst/>
              <a:gdLst/>
              <a:ahLst/>
              <a:cxnLst/>
              <a:rect l="l" t="t" r="r" b="b"/>
              <a:pathLst>
                <a:path w="455295" h="121919">
                  <a:moveTo>
                    <a:pt x="454759" y="121920"/>
                  </a:moveTo>
                  <a:lnTo>
                    <a:pt x="0" y="121920"/>
                  </a:lnTo>
                  <a:lnTo>
                    <a:pt x="0" y="0"/>
                  </a:lnTo>
                  <a:lnTo>
                    <a:pt x="454759" y="0"/>
                  </a:lnTo>
                  <a:lnTo>
                    <a:pt x="454759" y="121920"/>
                  </a:lnTo>
                  <a:close/>
                </a:path>
              </a:pathLst>
            </a:custGeom>
            <a:solidFill>
              <a:srgbClr val="D9D1E9"/>
            </a:solidFill>
          </p:spPr>
          <p:txBody>
            <a:bodyPr wrap="square" lIns="0" tIns="0" rIns="0" bIns="0" rtlCol="0"/>
            <a:lstStyle/>
            <a:p>
              <a:endParaRPr sz="115200"/>
            </a:p>
          </p:txBody>
        </p:sp>
        <p:pic>
          <p:nvPicPr>
            <p:cNvPr id="50" name="object 5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762" y="3402125"/>
              <a:ext cx="1463271" cy="193799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6999" y="3397362"/>
              <a:ext cx="1473200" cy="203835"/>
            </a:xfrm>
            <a:custGeom>
              <a:avLst/>
              <a:gdLst/>
              <a:ahLst/>
              <a:cxnLst/>
              <a:rect l="l" t="t" r="r" b="b"/>
              <a:pathLst>
                <a:path w="1473200" h="203835">
                  <a:moveTo>
                    <a:pt x="0" y="0"/>
                  </a:moveTo>
                  <a:lnTo>
                    <a:pt x="1472796" y="0"/>
                  </a:lnTo>
                  <a:lnTo>
                    <a:pt x="1472796" y="203324"/>
                  </a:lnTo>
                  <a:lnTo>
                    <a:pt x="0" y="2033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9D1E9"/>
              </a:solidFill>
            </a:ln>
          </p:spPr>
          <p:txBody>
            <a:bodyPr wrap="square" lIns="0" tIns="0" rIns="0" bIns="0" rtlCol="0"/>
            <a:lstStyle/>
            <a:p>
              <a:endParaRPr sz="115200"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4906404" y="7876020"/>
            <a:ext cx="4638040" cy="1025922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01600">
              <a:spcBef>
                <a:spcPts val="800"/>
              </a:spcBef>
            </a:pPr>
            <a:r>
              <a:rPr sz="6000" b="1" spc="-80" dirty="0">
                <a:latin typeface="Arial"/>
                <a:cs typeface="Arial"/>
              </a:rPr>
              <a:t>WebScraper</a:t>
            </a:r>
            <a:endParaRPr sz="60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004572" y="20641988"/>
            <a:ext cx="2738120" cy="1087477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01600">
              <a:spcBef>
                <a:spcPts val="800"/>
              </a:spcBef>
            </a:pPr>
            <a:r>
              <a:rPr sz="6400" b="1" spc="40" dirty="0">
                <a:latin typeface="Roboto"/>
                <a:cs typeface="Roboto"/>
              </a:rPr>
              <a:t>A</a:t>
            </a:r>
            <a:r>
              <a:rPr sz="6400" b="1" spc="-80" dirty="0">
                <a:latin typeface="Roboto"/>
                <a:cs typeface="Roboto"/>
              </a:rPr>
              <a:t>pp.js:</a:t>
            </a:r>
            <a:endParaRPr sz="6400">
              <a:latin typeface="Roboto"/>
              <a:cs typeface="Roboto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11808412" y="19554652"/>
            <a:ext cx="10043160" cy="9331960"/>
            <a:chOff x="1476051" y="2444331"/>
            <a:chExt cx="1255395" cy="1166495"/>
          </a:xfrm>
        </p:grpSpPr>
        <p:pic>
          <p:nvPicPr>
            <p:cNvPr id="55" name="object 5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76051" y="2470287"/>
              <a:ext cx="487941" cy="274498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044412" y="2792149"/>
              <a:ext cx="224924" cy="203324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942725" y="2444331"/>
              <a:ext cx="419451" cy="326394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425075" y="2476049"/>
              <a:ext cx="305948" cy="256957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00134" y="2760101"/>
              <a:ext cx="197849" cy="203549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09837" y="2788587"/>
              <a:ext cx="197249" cy="197849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851450" y="2954433"/>
              <a:ext cx="557651" cy="170791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1529100" y="3130312"/>
              <a:ext cx="1194435" cy="475615"/>
            </a:xfrm>
            <a:custGeom>
              <a:avLst/>
              <a:gdLst/>
              <a:ahLst/>
              <a:cxnLst/>
              <a:rect l="l" t="t" r="r" b="b"/>
              <a:pathLst>
                <a:path w="1194435" h="475614">
                  <a:moveTo>
                    <a:pt x="994999" y="52837"/>
                  </a:moveTo>
                  <a:lnTo>
                    <a:pt x="696499" y="52837"/>
                  </a:lnTo>
                  <a:lnTo>
                    <a:pt x="845745" y="0"/>
                  </a:lnTo>
                  <a:lnTo>
                    <a:pt x="994999" y="52837"/>
                  </a:lnTo>
                  <a:close/>
                </a:path>
                <a:path w="1194435" h="475614">
                  <a:moveTo>
                    <a:pt x="1123549" y="475537"/>
                  </a:moveTo>
                  <a:lnTo>
                    <a:pt x="70449" y="475537"/>
                  </a:lnTo>
                  <a:lnTo>
                    <a:pt x="56641" y="474171"/>
                  </a:lnTo>
                  <a:lnTo>
                    <a:pt x="20634" y="454902"/>
                  </a:lnTo>
                  <a:lnTo>
                    <a:pt x="1366" y="418895"/>
                  </a:lnTo>
                  <a:lnTo>
                    <a:pt x="0" y="405087"/>
                  </a:lnTo>
                  <a:lnTo>
                    <a:pt x="0" y="123287"/>
                  </a:lnTo>
                  <a:lnTo>
                    <a:pt x="5536" y="95865"/>
                  </a:lnTo>
                  <a:lnTo>
                    <a:pt x="20634" y="73471"/>
                  </a:lnTo>
                  <a:lnTo>
                    <a:pt x="43027" y="58373"/>
                  </a:lnTo>
                  <a:lnTo>
                    <a:pt x="70449" y="52837"/>
                  </a:lnTo>
                  <a:lnTo>
                    <a:pt x="1123549" y="52837"/>
                  </a:lnTo>
                  <a:lnTo>
                    <a:pt x="1150972" y="58373"/>
                  </a:lnTo>
                  <a:lnTo>
                    <a:pt x="1173365" y="73471"/>
                  </a:lnTo>
                  <a:lnTo>
                    <a:pt x="1188463" y="95865"/>
                  </a:lnTo>
                  <a:lnTo>
                    <a:pt x="1193999" y="123287"/>
                  </a:lnTo>
                  <a:lnTo>
                    <a:pt x="1193999" y="405087"/>
                  </a:lnTo>
                  <a:lnTo>
                    <a:pt x="1188463" y="432509"/>
                  </a:lnTo>
                  <a:lnTo>
                    <a:pt x="1173365" y="454903"/>
                  </a:lnTo>
                  <a:lnTo>
                    <a:pt x="1150972" y="470001"/>
                  </a:lnTo>
                  <a:lnTo>
                    <a:pt x="1123549" y="475537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 sz="115200"/>
            </a:p>
          </p:txBody>
        </p:sp>
        <p:sp>
          <p:nvSpPr>
            <p:cNvPr id="63" name="object 63"/>
            <p:cNvSpPr/>
            <p:nvPr/>
          </p:nvSpPr>
          <p:spPr>
            <a:xfrm>
              <a:off x="1529100" y="3130312"/>
              <a:ext cx="1194435" cy="475615"/>
            </a:xfrm>
            <a:custGeom>
              <a:avLst/>
              <a:gdLst/>
              <a:ahLst/>
              <a:cxnLst/>
              <a:rect l="l" t="t" r="r" b="b"/>
              <a:pathLst>
                <a:path w="1194435" h="475614">
                  <a:moveTo>
                    <a:pt x="1193999" y="405087"/>
                  </a:moveTo>
                  <a:lnTo>
                    <a:pt x="1188463" y="432509"/>
                  </a:lnTo>
                  <a:lnTo>
                    <a:pt x="1173365" y="454903"/>
                  </a:lnTo>
                  <a:lnTo>
                    <a:pt x="1150972" y="470001"/>
                  </a:lnTo>
                  <a:lnTo>
                    <a:pt x="1123549" y="475537"/>
                  </a:lnTo>
                  <a:lnTo>
                    <a:pt x="994999" y="475537"/>
                  </a:lnTo>
                  <a:lnTo>
                    <a:pt x="696499" y="475537"/>
                  </a:lnTo>
                  <a:lnTo>
                    <a:pt x="70449" y="475537"/>
                  </a:lnTo>
                  <a:lnTo>
                    <a:pt x="56641" y="474171"/>
                  </a:lnTo>
                  <a:lnTo>
                    <a:pt x="20634" y="454902"/>
                  </a:lnTo>
                  <a:lnTo>
                    <a:pt x="1366" y="418895"/>
                  </a:lnTo>
                  <a:lnTo>
                    <a:pt x="0" y="405087"/>
                  </a:lnTo>
                  <a:lnTo>
                    <a:pt x="0" y="228962"/>
                  </a:lnTo>
                  <a:lnTo>
                    <a:pt x="0" y="123287"/>
                  </a:lnTo>
                  <a:lnTo>
                    <a:pt x="5536" y="95865"/>
                  </a:lnTo>
                  <a:lnTo>
                    <a:pt x="20634" y="73471"/>
                  </a:lnTo>
                  <a:lnTo>
                    <a:pt x="43027" y="58373"/>
                  </a:lnTo>
                  <a:lnTo>
                    <a:pt x="70449" y="52837"/>
                  </a:lnTo>
                  <a:lnTo>
                    <a:pt x="696499" y="52837"/>
                  </a:lnTo>
                  <a:lnTo>
                    <a:pt x="845745" y="0"/>
                  </a:lnTo>
                  <a:lnTo>
                    <a:pt x="994999" y="52837"/>
                  </a:lnTo>
                  <a:lnTo>
                    <a:pt x="1123549" y="52837"/>
                  </a:lnTo>
                  <a:lnTo>
                    <a:pt x="1150972" y="58373"/>
                  </a:lnTo>
                  <a:lnTo>
                    <a:pt x="1173365" y="73471"/>
                  </a:lnTo>
                  <a:lnTo>
                    <a:pt x="1188463" y="95865"/>
                  </a:lnTo>
                  <a:lnTo>
                    <a:pt x="1193999" y="123287"/>
                  </a:lnTo>
                  <a:lnTo>
                    <a:pt x="1193999" y="228962"/>
                  </a:lnTo>
                  <a:lnTo>
                    <a:pt x="1193999" y="40508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15200"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12824204" y="25701780"/>
            <a:ext cx="8793480" cy="268791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96240" indent="-299720">
              <a:spcBef>
                <a:spcPts val="800"/>
              </a:spcBef>
              <a:buFont typeface="Arial"/>
              <a:buChar char="–"/>
              <a:tabLst>
                <a:tab pos="401320" algn="l"/>
              </a:tabLst>
            </a:pPr>
            <a:r>
              <a:rPr sz="2800" spc="-40" dirty="0">
                <a:latin typeface="Arial MT"/>
                <a:cs typeface="Arial MT"/>
              </a:rPr>
              <a:t>Store</a:t>
            </a:r>
            <a:r>
              <a:rPr sz="2800" dirty="0">
                <a:latin typeface="Arial MT"/>
                <a:cs typeface="Arial MT"/>
              </a:rPr>
              <a:t>s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code</a:t>
            </a:r>
            <a:r>
              <a:rPr sz="2800" spc="-40" dirty="0">
                <a:latin typeface="Arial MT"/>
                <a:cs typeface="Arial MT"/>
              </a:rPr>
              <a:t> o</a:t>
            </a:r>
            <a:r>
              <a:rPr sz="2800" dirty="0">
                <a:latin typeface="Arial MT"/>
                <a:cs typeface="Arial MT"/>
              </a:rPr>
              <a:t>n</a:t>
            </a:r>
            <a:r>
              <a:rPr sz="2800" spc="-40" dirty="0">
                <a:latin typeface="Arial MT"/>
                <a:cs typeface="Arial MT"/>
              </a:rPr>
              <a:t> Github</a:t>
            </a:r>
            <a:endParaRPr sz="2800">
              <a:latin typeface="Arial MT"/>
              <a:cs typeface="Arial MT"/>
            </a:endParaRPr>
          </a:p>
          <a:p>
            <a:pPr marL="396240" indent="-299720">
              <a:buFont typeface="Arial"/>
              <a:buChar char="–"/>
              <a:tabLst>
                <a:tab pos="401320" algn="l"/>
              </a:tabLst>
            </a:pPr>
            <a:r>
              <a:rPr sz="2800" dirty="0">
                <a:latin typeface="Arial MT"/>
                <a:cs typeface="Arial MT"/>
              </a:rPr>
              <a:t>Jenkins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monitors</a:t>
            </a:r>
            <a:r>
              <a:rPr sz="2800" spc="-40" dirty="0">
                <a:latin typeface="Arial MT"/>
                <a:cs typeface="Arial MT"/>
              </a:rPr>
              <a:t> fo</a:t>
            </a:r>
            <a:r>
              <a:rPr sz="2800" dirty="0">
                <a:latin typeface="Arial MT"/>
                <a:cs typeface="Arial MT"/>
              </a:rPr>
              <a:t>r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changes</a:t>
            </a:r>
            <a:r>
              <a:rPr sz="2800" spc="-40" dirty="0">
                <a:latin typeface="Arial MT"/>
                <a:cs typeface="Arial MT"/>
              </a:rPr>
              <a:t> withi</a:t>
            </a:r>
            <a:r>
              <a:rPr sz="2800" dirty="0">
                <a:latin typeface="Arial MT"/>
                <a:cs typeface="Arial MT"/>
              </a:rPr>
              <a:t>n</a:t>
            </a:r>
            <a:r>
              <a:rPr sz="2800" spc="-40" dirty="0">
                <a:latin typeface="Arial MT"/>
                <a:cs typeface="Arial MT"/>
              </a:rPr>
              <a:t> Github</a:t>
            </a:r>
            <a:endParaRPr sz="2800">
              <a:latin typeface="Arial MT"/>
              <a:cs typeface="Arial MT"/>
            </a:endParaRPr>
          </a:p>
          <a:p>
            <a:pPr marL="396240" indent="-299720">
              <a:buFont typeface="Arial"/>
              <a:buChar char="–"/>
              <a:tabLst>
                <a:tab pos="401320" algn="l"/>
              </a:tabLst>
            </a:pPr>
            <a:r>
              <a:rPr sz="2800" dirty="0">
                <a:latin typeface="Arial MT"/>
                <a:cs typeface="Arial MT"/>
              </a:rPr>
              <a:t>Jenkins</a:t>
            </a:r>
            <a:r>
              <a:rPr sz="2800" spc="-160" dirty="0">
                <a:latin typeface="Arial MT"/>
                <a:cs typeface="Arial MT"/>
              </a:rPr>
              <a:t> </a:t>
            </a:r>
            <a:r>
              <a:rPr sz="2800" spc="-40" dirty="0">
                <a:latin typeface="Arial MT"/>
                <a:cs typeface="Arial MT"/>
              </a:rPr>
              <a:t>builds</a:t>
            </a:r>
            <a:r>
              <a:rPr sz="2800" spc="-120" dirty="0">
                <a:latin typeface="Arial MT"/>
                <a:cs typeface="Arial MT"/>
              </a:rPr>
              <a:t> </a:t>
            </a:r>
            <a:r>
              <a:rPr sz="2800" spc="-40" dirty="0">
                <a:latin typeface="Arial MT"/>
                <a:cs typeface="Arial MT"/>
              </a:rPr>
              <a:t>docker</a:t>
            </a:r>
            <a:r>
              <a:rPr sz="2800" spc="-120" dirty="0">
                <a:latin typeface="Arial MT"/>
                <a:cs typeface="Arial MT"/>
              </a:rPr>
              <a:t> </a:t>
            </a:r>
            <a:r>
              <a:rPr sz="2800" spc="-40" dirty="0">
                <a:latin typeface="Arial MT"/>
                <a:cs typeface="Arial MT"/>
              </a:rPr>
              <a:t>images</a:t>
            </a:r>
            <a:r>
              <a:rPr sz="2800" spc="-120" dirty="0">
                <a:latin typeface="Arial MT"/>
                <a:cs typeface="Arial MT"/>
              </a:rPr>
              <a:t> </a:t>
            </a:r>
            <a:r>
              <a:rPr sz="2800" spc="-40" dirty="0">
                <a:latin typeface="Arial MT"/>
                <a:cs typeface="Arial MT"/>
              </a:rPr>
              <a:t>using</a:t>
            </a:r>
            <a:r>
              <a:rPr sz="2800" spc="-120" dirty="0">
                <a:latin typeface="Arial MT"/>
                <a:cs typeface="Arial MT"/>
              </a:rPr>
              <a:t> </a:t>
            </a:r>
            <a:r>
              <a:rPr sz="2800" spc="-40" dirty="0">
                <a:latin typeface="Arial MT"/>
                <a:cs typeface="Arial MT"/>
              </a:rPr>
              <a:t>Github</a:t>
            </a:r>
            <a:r>
              <a:rPr sz="2800" spc="-120" dirty="0">
                <a:latin typeface="Arial MT"/>
                <a:cs typeface="Arial MT"/>
              </a:rPr>
              <a:t> </a:t>
            </a:r>
            <a:r>
              <a:rPr sz="2800" spc="-40" dirty="0">
                <a:latin typeface="Arial MT"/>
                <a:cs typeface="Arial MT"/>
              </a:rPr>
              <a:t>branches</a:t>
            </a:r>
            <a:endParaRPr sz="2800">
              <a:latin typeface="Arial MT"/>
              <a:cs typeface="Arial MT"/>
            </a:endParaRPr>
          </a:p>
          <a:p>
            <a:pPr marL="101600" marR="690880">
              <a:buFont typeface="Arial"/>
              <a:buChar char="–"/>
              <a:tabLst>
                <a:tab pos="401320" algn="l"/>
              </a:tabLst>
            </a:pPr>
            <a:r>
              <a:rPr sz="2800" spc="-40" dirty="0">
                <a:latin typeface="Arial MT"/>
                <a:cs typeface="Arial MT"/>
              </a:rPr>
              <a:t>Implements Kubernetes to deploy </a:t>
            </a:r>
            <a:r>
              <a:rPr sz="2800" b="1" spc="-80" dirty="0">
                <a:latin typeface="Arial"/>
                <a:cs typeface="Arial"/>
              </a:rPr>
              <a:t>Component’s </a:t>
            </a:r>
            <a:r>
              <a:rPr sz="2800" b="1" spc="-40" dirty="0">
                <a:latin typeface="Arial"/>
                <a:cs typeface="Arial"/>
              </a:rPr>
              <a:t> </a:t>
            </a:r>
            <a:r>
              <a:rPr sz="2800" spc="-40" dirty="0">
                <a:latin typeface="Arial MT"/>
                <a:cs typeface="Arial MT"/>
              </a:rPr>
              <a:t>docker images to </a:t>
            </a:r>
            <a:r>
              <a:rPr sz="2800" dirty="0">
                <a:latin typeface="Arial MT"/>
                <a:cs typeface="Arial MT"/>
              </a:rPr>
              <a:t>server clusters </a:t>
            </a:r>
            <a:r>
              <a:rPr sz="2800" spc="-40" dirty="0">
                <a:latin typeface="Arial MT"/>
                <a:cs typeface="Arial MT"/>
              </a:rPr>
              <a:t>and </a:t>
            </a:r>
            <a:r>
              <a:rPr sz="2800" dirty="0">
                <a:latin typeface="Arial MT"/>
                <a:cs typeface="Arial MT"/>
              </a:rPr>
              <a:t>manages </a:t>
            </a:r>
            <a:r>
              <a:rPr sz="2800" spc="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containers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spc="-40" dirty="0">
                <a:latin typeface="Arial MT"/>
                <a:cs typeface="Arial MT"/>
              </a:rPr>
              <a:t>to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spc="-40" dirty="0">
                <a:latin typeface="Arial MT"/>
                <a:cs typeface="Arial MT"/>
              </a:rPr>
              <a:t>ensure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smooth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services</a:t>
            </a:r>
            <a:endParaRPr sz="2800">
              <a:latin typeface="Arial MT"/>
              <a:cs typeface="Arial MT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393604" y="21241300"/>
            <a:ext cx="11902440" cy="4688840"/>
            <a:chOff x="49200" y="2655162"/>
            <a:chExt cx="1487805" cy="586105"/>
          </a:xfrm>
        </p:grpSpPr>
        <p:pic>
          <p:nvPicPr>
            <p:cNvPr id="66" name="object 6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8725" y="2761837"/>
              <a:ext cx="756901" cy="469562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53962" y="2757075"/>
              <a:ext cx="766445" cy="479425"/>
            </a:xfrm>
            <a:custGeom>
              <a:avLst/>
              <a:gdLst/>
              <a:ahLst/>
              <a:cxnLst/>
              <a:rect l="l" t="t" r="r" b="b"/>
              <a:pathLst>
                <a:path w="766444" h="479425">
                  <a:moveTo>
                    <a:pt x="0" y="0"/>
                  </a:moveTo>
                  <a:lnTo>
                    <a:pt x="766426" y="0"/>
                  </a:lnTo>
                  <a:lnTo>
                    <a:pt x="766426" y="479087"/>
                  </a:lnTo>
                  <a:lnTo>
                    <a:pt x="0" y="47908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9D1E9"/>
              </a:solidFill>
            </a:ln>
          </p:spPr>
          <p:txBody>
            <a:bodyPr wrap="square" lIns="0" tIns="0" rIns="0" bIns="0" rtlCol="0"/>
            <a:lstStyle/>
            <a:p>
              <a:endParaRPr sz="115200"/>
            </a:p>
          </p:txBody>
        </p:sp>
        <p:sp>
          <p:nvSpPr>
            <p:cNvPr id="68" name="object 68"/>
            <p:cNvSpPr/>
            <p:nvPr/>
          </p:nvSpPr>
          <p:spPr>
            <a:xfrm>
              <a:off x="835137" y="2659925"/>
              <a:ext cx="697230" cy="551815"/>
            </a:xfrm>
            <a:custGeom>
              <a:avLst/>
              <a:gdLst/>
              <a:ahLst/>
              <a:cxnLst/>
              <a:rect l="l" t="t" r="r" b="b"/>
              <a:pathLst>
                <a:path w="697230" h="551814">
                  <a:moveTo>
                    <a:pt x="605037" y="551399"/>
                  </a:moveTo>
                  <a:lnTo>
                    <a:pt x="169337" y="551399"/>
                  </a:lnTo>
                  <a:lnTo>
                    <a:pt x="133565" y="544178"/>
                  </a:lnTo>
                  <a:lnTo>
                    <a:pt x="104354" y="524483"/>
                  </a:lnTo>
                  <a:lnTo>
                    <a:pt x="84659" y="495271"/>
                  </a:lnTo>
                  <a:lnTo>
                    <a:pt x="77437" y="459499"/>
                  </a:lnTo>
                  <a:lnTo>
                    <a:pt x="77437" y="229749"/>
                  </a:lnTo>
                  <a:lnTo>
                    <a:pt x="0" y="160826"/>
                  </a:lnTo>
                  <a:lnTo>
                    <a:pt x="77437" y="91899"/>
                  </a:lnTo>
                  <a:lnTo>
                    <a:pt x="84659" y="56128"/>
                  </a:lnTo>
                  <a:lnTo>
                    <a:pt x="104354" y="26916"/>
                  </a:lnTo>
                  <a:lnTo>
                    <a:pt x="133565" y="7221"/>
                  </a:lnTo>
                  <a:lnTo>
                    <a:pt x="169337" y="0"/>
                  </a:lnTo>
                  <a:lnTo>
                    <a:pt x="605037" y="0"/>
                  </a:lnTo>
                  <a:lnTo>
                    <a:pt x="640809" y="7221"/>
                  </a:lnTo>
                  <a:lnTo>
                    <a:pt x="670020" y="26916"/>
                  </a:lnTo>
                  <a:lnTo>
                    <a:pt x="689715" y="56128"/>
                  </a:lnTo>
                  <a:lnTo>
                    <a:pt x="696937" y="91899"/>
                  </a:lnTo>
                  <a:lnTo>
                    <a:pt x="696937" y="459499"/>
                  </a:lnTo>
                  <a:lnTo>
                    <a:pt x="681497" y="510486"/>
                  </a:lnTo>
                  <a:lnTo>
                    <a:pt x="640206" y="544404"/>
                  </a:lnTo>
                  <a:lnTo>
                    <a:pt x="623050" y="549617"/>
                  </a:lnTo>
                  <a:lnTo>
                    <a:pt x="605037" y="551399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 sz="115200"/>
            </a:p>
          </p:txBody>
        </p:sp>
        <p:sp>
          <p:nvSpPr>
            <p:cNvPr id="69" name="object 69"/>
            <p:cNvSpPr/>
            <p:nvPr/>
          </p:nvSpPr>
          <p:spPr>
            <a:xfrm>
              <a:off x="835137" y="2659925"/>
              <a:ext cx="697230" cy="551815"/>
            </a:xfrm>
            <a:custGeom>
              <a:avLst/>
              <a:gdLst/>
              <a:ahLst/>
              <a:cxnLst/>
              <a:rect l="l" t="t" r="r" b="b"/>
              <a:pathLst>
                <a:path w="697230" h="551814">
                  <a:moveTo>
                    <a:pt x="605037" y="0"/>
                  </a:moveTo>
                  <a:lnTo>
                    <a:pt x="640809" y="7221"/>
                  </a:lnTo>
                  <a:lnTo>
                    <a:pt x="670020" y="26916"/>
                  </a:lnTo>
                  <a:lnTo>
                    <a:pt x="689715" y="56128"/>
                  </a:lnTo>
                  <a:lnTo>
                    <a:pt x="696937" y="91899"/>
                  </a:lnTo>
                  <a:lnTo>
                    <a:pt x="696937" y="229749"/>
                  </a:lnTo>
                  <a:lnTo>
                    <a:pt x="696937" y="459499"/>
                  </a:lnTo>
                  <a:lnTo>
                    <a:pt x="695155" y="477512"/>
                  </a:lnTo>
                  <a:lnTo>
                    <a:pt x="689942" y="494668"/>
                  </a:lnTo>
                  <a:lnTo>
                    <a:pt x="656023" y="535959"/>
                  </a:lnTo>
                  <a:lnTo>
                    <a:pt x="605037" y="551399"/>
                  </a:lnTo>
                  <a:lnTo>
                    <a:pt x="335562" y="551399"/>
                  </a:lnTo>
                  <a:lnTo>
                    <a:pt x="180687" y="551399"/>
                  </a:lnTo>
                  <a:lnTo>
                    <a:pt x="169337" y="551399"/>
                  </a:lnTo>
                  <a:lnTo>
                    <a:pt x="133565" y="544178"/>
                  </a:lnTo>
                  <a:lnTo>
                    <a:pt x="104354" y="524483"/>
                  </a:lnTo>
                  <a:lnTo>
                    <a:pt x="84659" y="495271"/>
                  </a:lnTo>
                  <a:lnTo>
                    <a:pt x="77437" y="459499"/>
                  </a:lnTo>
                  <a:lnTo>
                    <a:pt x="77437" y="229749"/>
                  </a:lnTo>
                  <a:lnTo>
                    <a:pt x="0" y="160826"/>
                  </a:lnTo>
                  <a:lnTo>
                    <a:pt x="77437" y="91899"/>
                  </a:lnTo>
                  <a:lnTo>
                    <a:pt x="84659" y="56128"/>
                  </a:lnTo>
                  <a:lnTo>
                    <a:pt x="104354" y="26916"/>
                  </a:lnTo>
                  <a:lnTo>
                    <a:pt x="133565" y="7221"/>
                  </a:lnTo>
                  <a:lnTo>
                    <a:pt x="169337" y="0"/>
                  </a:lnTo>
                  <a:lnTo>
                    <a:pt x="180687" y="0"/>
                  </a:lnTo>
                  <a:lnTo>
                    <a:pt x="335562" y="0"/>
                  </a:lnTo>
                  <a:lnTo>
                    <a:pt x="605037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15200"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7582392" y="21360564"/>
            <a:ext cx="4846320" cy="3033587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01600" marR="40640">
              <a:lnSpc>
                <a:spcPct val="114999"/>
              </a:lnSpc>
              <a:spcBef>
                <a:spcPts val="800"/>
              </a:spcBef>
            </a:pPr>
            <a:r>
              <a:rPr sz="2800" dirty="0">
                <a:latin typeface="Arial MT"/>
                <a:cs typeface="Arial MT"/>
              </a:rPr>
              <a:t>-Users</a:t>
            </a:r>
            <a:r>
              <a:rPr sz="2800" spc="7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can submit </a:t>
            </a:r>
            <a:r>
              <a:rPr sz="2800" spc="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messages, </a:t>
            </a:r>
            <a:r>
              <a:rPr sz="2800" spc="-40" dirty="0">
                <a:latin typeface="Arial MT"/>
                <a:cs typeface="Arial MT"/>
              </a:rPr>
              <a:t>and the </a:t>
            </a:r>
            <a:r>
              <a:rPr sz="2800" dirty="0">
                <a:latin typeface="Arial MT"/>
                <a:cs typeface="Arial MT"/>
              </a:rPr>
              <a:t>chatbot </a:t>
            </a:r>
            <a:r>
              <a:rPr sz="2800" spc="40" dirty="0">
                <a:latin typeface="Arial MT"/>
                <a:cs typeface="Arial MT"/>
              </a:rPr>
              <a:t> </a:t>
            </a:r>
            <a:r>
              <a:rPr sz="2800" spc="-40" dirty="0">
                <a:latin typeface="Arial MT"/>
                <a:cs typeface="Arial MT"/>
              </a:rPr>
              <a:t>provide</a:t>
            </a:r>
            <a:r>
              <a:rPr sz="2800" dirty="0">
                <a:latin typeface="Arial MT"/>
                <a:cs typeface="Arial MT"/>
              </a:rPr>
              <a:t>s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responses</a:t>
            </a:r>
            <a:r>
              <a:rPr sz="2800" spc="-40" dirty="0">
                <a:latin typeface="Arial MT"/>
                <a:cs typeface="Arial MT"/>
              </a:rPr>
              <a:t> base</a:t>
            </a:r>
            <a:r>
              <a:rPr sz="2800" dirty="0">
                <a:latin typeface="Arial MT"/>
                <a:cs typeface="Arial MT"/>
              </a:rPr>
              <a:t>d</a:t>
            </a:r>
            <a:r>
              <a:rPr sz="2800" spc="-40" dirty="0">
                <a:latin typeface="Arial MT"/>
                <a:cs typeface="Arial MT"/>
              </a:rPr>
              <a:t> on  predefined</a:t>
            </a:r>
            <a:r>
              <a:rPr sz="2800" spc="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rules</a:t>
            </a:r>
            <a:r>
              <a:rPr sz="2800" spc="40" dirty="0">
                <a:latin typeface="Arial MT"/>
                <a:cs typeface="Arial MT"/>
              </a:rPr>
              <a:t> </a:t>
            </a:r>
            <a:r>
              <a:rPr sz="2800" spc="-40" dirty="0">
                <a:latin typeface="Arial MT"/>
                <a:cs typeface="Arial MT"/>
              </a:rPr>
              <a:t>or</a:t>
            </a:r>
            <a:r>
              <a:rPr sz="2800" spc="80" dirty="0">
                <a:latin typeface="Arial MT"/>
                <a:cs typeface="Arial MT"/>
              </a:rPr>
              <a:t> </a:t>
            </a:r>
            <a:r>
              <a:rPr sz="2800" spc="-40" dirty="0">
                <a:latin typeface="Arial MT"/>
                <a:cs typeface="Arial MT"/>
              </a:rPr>
              <a:t>displays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40" dirty="0">
                <a:latin typeface="Arial MT"/>
                <a:cs typeface="Arial MT"/>
              </a:rPr>
              <a:t>an error </a:t>
            </a:r>
            <a:r>
              <a:rPr sz="2800" dirty="0">
                <a:latin typeface="Arial MT"/>
                <a:cs typeface="Arial MT"/>
              </a:rPr>
              <a:t>message </a:t>
            </a:r>
            <a:r>
              <a:rPr sz="2800" spc="-40" dirty="0">
                <a:latin typeface="Arial MT"/>
                <a:cs typeface="Arial MT"/>
              </a:rPr>
              <a:t>if it doesn't </a:t>
            </a:r>
            <a:r>
              <a:rPr sz="2800" spc="-680" dirty="0">
                <a:latin typeface="Arial MT"/>
                <a:cs typeface="Arial MT"/>
              </a:rPr>
              <a:t> </a:t>
            </a:r>
            <a:r>
              <a:rPr sz="2800" spc="-40" dirty="0">
                <a:latin typeface="Arial MT"/>
                <a:cs typeface="Arial MT"/>
              </a:rPr>
              <a:t>understand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spc="-40" dirty="0">
                <a:latin typeface="Arial MT"/>
                <a:cs typeface="Arial MT"/>
              </a:rPr>
              <a:t>the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spc="-40" dirty="0">
                <a:latin typeface="Arial MT"/>
                <a:cs typeface="Arial MT"/>
              </a:rPr>
              <a:t>input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906400" y="11238080"/>
            <a:ext cx="3820160" cy="1087477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01600">
              <a:spcBef>
                <a:spcPts val="800"/>
              </a:spcBef>
            </a:pPr>
            <a:r>
              <a:rPr sz="6400" b="1" spc="-40" dirty="0">
                <a:latin typeface="Arial"/>
                <a:cs typeface="Arial"/>
              </a:rPr>
              <a:t>Database</a:t>
            </a:r>
            <a:endParaRPr sz="6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179</Words>
  <Application>Microsoft Office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MT</vt:lpstr>
      <vt:lpstr>Calibri</vt:lpstr>
      <vt:lpstr>Roboto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468 Poster</dc:title>
  <dc:creator>Kane</dc:creator>
  <cp:lastModifiedBy>Deiley, Kane</cp:lastModifiedBy>
  <cp:revision>1</cp:revision>
  <dcterms:created xsi:type="dcterms:W3CDTF">2023-05-02T17:06:55Z</dcterms:created>
  <dcterms:modified xsi:type="dcterms:W3CDTF">2023-05-02T17:08:57Z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