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E16-0223-47C9-A889-B77D8CB5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9296-62AB-416C-86FE-BB74D20C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49FC-0E7E-4210-A3B7-1C9B5850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E599-D1D4-418B-BF8B-7F942257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00E2-E188-4D5A-92FD-69B1BA3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CAA3-E912-43B1-B142-9D083860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44298-2EB9-43EB-B103-3CA1FF5E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B1BD-C59D-424B-AEAB-B10CFC4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3274-9C4C-47CF-83AC-37D69C97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A473-6516-4020-80D6-CF3D62F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4F027-79CF-4E5A-BEF2-76256AE66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24105-9B6C-4BF4-916B-FFB87467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205E-08E3-4E2D-B66F-C1C3C4DF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44A8-3B90-429E-8772-4DD66E4D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0A7D-E103-4C72-86D1-035D353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4CDF-AC00-4296-9703-77CD91C6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5245-5970-448B-838C-FA398D7D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6255-A1A0-4CE3-9046-BB816E14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0143-6CD2-4954-9F3A-7CEDB5F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006-7CB9-4D89-ACDD-F523680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E513-EC06-4D0B-A123-782D9F80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B4C2-2A78-4197-876D-7D00F066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3054-7D3B-4F3D-A901-8D53CB36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2BBF-7455-42E9-BFED-9AE653B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1A55-143F-4447-9EA2-26C24CC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B4E-1C1C-40BC-9AAC-610B61A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7F9B-33A5-4548-AECC-0E9BD856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24172-08A5-4DC8-A831-C16F7B32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320E4-5BA8-4031-8357-C65699EB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8EFC-F2FD-4515-8A54-9757C611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61D60-1692-413E-8FC0-A8E0F7B0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211-EB97-43A4-9A93-48AFCF26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96BA-2BA4-438E-8886-95A650C9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6F03-8662-4864-B25E-FA285A64D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4C90-E06E-4DC8-8BBF-1E65C9FA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AECF-7291-42E1-A5C3-AB137A7F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AFA4-7952-4F44-A25A-114E316F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21A55-0C3F-4C90-8B62-2FAB607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D4BB9-F2DD-4395-8944-7549D6B5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6783-57D8-4752-BCE4-A17D51D0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FC897-4E7A-480F-9525-E3DC181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9E08-B7A8-42EC-931E-FF2E0FFD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D236-8C02-4F6C-A966-E69BABC4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D97F-C7D8-48CF-B0DF-D229EDE7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C1BF1-219B-45D9-B589-01DBBAFB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EDC1-8440-4466-B0E9-40662B8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C42-3A91-4055-A69D-BB27979F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6C8D-F55A-4FE5-9D4C-FE06F4C9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E744-3161-4A1B-B730-E0CF472A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48D9-1D72-4E36-96A2-A463BE9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53EE-64D8-4028-A0DB-B20C4838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ADC9-7931-455A-BD86-75A32C2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7C3-BD6A-4393-8319-75184404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E8DD-7A0D-410D-8E56-0F360FDA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FB093-D4AD-4408-9DD4-43E08B46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9A3D-2B04-44FE-A85F-923DB88D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7DD2-4661-45C6-9207-2E53BF4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07FA8-DAA0-42C9-9E8A-4B04E447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83752-0E74-44A5-A470-27416AAA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0BAEE-3DC6-424B-B4FA-F146E606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CE01-6B69-46B6-8952-08FEB34D4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6612-7ACA-4998-A338-0C39BEBD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E7EB-1EBA-4E34-A729-4C8771DC2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2342B699-5C79-4D6A-BCDB-C54DBE05D32B}"/>
              </a:ext>
            </a:extLst>
          </p:cNvPr>
          <p:cNvGrpSpPr/>
          <p:nvPr/>
        </p:nvGrpSpPr>
        <p:grpSpPr>
          <a:xfrm>
            <a:off x="2251204" y="533404"/>
            <a:ext cx="7928053" cy="5791192"/>
            <a:chOff x="521016" y="533404"/>
            <a:chExt cx="7928053" cy="57911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3304EE-8098-410A-B352-2633D59922A3}"/>
                </a:ext>
              </a:extLst>
            </p:cNvPr>
            <p:cNvGrpSpPr/>
            <p:nvPr/>
          </p:nvGrpSpPr>
          <p:grpSpPr>
            <a:xfrm>
              <a:off x="4554070" y="3129222"/>
              <a:ext cx="2185531" cy="2663306"/>
              <a:chOff x="4572000" y="3129222"/>
              <a:chExt cx="2185531" cy="266330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8D6DA61-0A9E-4DDA-ABFB-16F8C62A2D9F}"/>
                  </a:ext>
                </a:extLst>
              </p:cNvPr>
              <p:cNvSpPr/>
              <p:nvPr/>
            </p:nvSpPr>
            <p:spPr>
              <a:xfrm>
                <a:off x="4572000" y="3129222"/>
                <a:ext cx="1950066" cy="26633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AFD90C-73D5-4EC7-8EBD-80ACC795E84B}"/>
                  </a:ext>
                </a:extLst>
              </p:cNvPr>
              <p:cNvSpPr txBox="1"/>
              <p:nvPr/>
            </p:nvSpPr>
            <p:spPr>
              <a:xfrm>
                <a:off x="4572000" y="3243797"/>
                <a:ext cx="2185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RETRIEVAL SERVICE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014FBDD-4B4C-4BF2-8390-CD80A5DB6958}"/>
                  </a:ext>
                </a:extLst>
              </p:cNvPr>
              <p:cNvSpPr/>
              <p:nvPr/>
            </p:nvSpPr>
            <p:spPr>
              <a:xfrm>
                <a:off x="4782654" y="3668878"/>
                <a:ext cx="1505662" cy="7919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FAISS INDEX</a:t>
                </a:r>
              </a:p>
              <a:p>
                <a:pPr algn="ctr"/>
                <a:r>
                  <a:rPr lang="en-US" sz="1200" dirty="0"/>
                  <a:t>Create load and save Faiss Index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C434FDB-FF80-457B-8AC6-F5D533662D31}"/>
                  </a:ext>
                </a:extLst>
              </p:cNvPr>
              <p:cNvSpPr/>
              <p:nvPr/>
            </p:nvSpPr>
            <p:spPr>
              <a:xfrm>
                <a:off x="4782654" y="4754187"/>
                <a:ext cx="1505662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SEARCH</a:t>
                </a:r>
                <a:endParaRPr lang="en-US" sz="1200" b="1" dirty="0"/>
              </a:p>
              <a:p>
                <a:pPr algn="ctr"/>
                <a:r>
                  <a:rPr lang="en-US" sz="1200" dirty="0"/>
                  <a:t>Search Index Given Embedding</a:t>
                </a:r>
                <a:endParaRPr lang="en-US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B23DE-F4C0-4603-9842-F823F01EC14A}"/>
                </a:ext>
              </a:extLst>
            </p:cNvPr>
            <p:cNvCxnSpPr>
              <a:cxnSpLocks/>
            </p:cNvCxnSpPr>
            <p:nvPr/>
          </p:nvCxnSpPr>
          <p:spPr>
            <a:xfrm>
              <a:off x="6270386" y="5151600"/>
              <a:ext cx="682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1E8175-10FB-467B-9CE4-0A8EB1C2997C}"/>
                </a:ext>
              </a:extLst>
            </p:cNvPr>
            <p:cNvGrpSpPr/>
            <p:nvPr/>
          </p:nvGrpSpPr>
          <p:grpSpPr>
            <a:xfrm>
              <a:off x="1418329" y="1111649"/>
              <a:ext cx="5103737" cy="1854879"/>
              <a:chOff x="1418329" y="1111649"/>
              <a:chExt cx="5103737" cy="185487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4EE32B3-D562-41E6-AAAB-F4698428434F}"/>
                  </a:ext>
                </a:extLst>
              </p:cNvPr>
              <p:cNvSpPr/>
              <p:nvPr/>
            </p:nvSpPr>
            <p:spPr>
              <a:xfrm>
                <a:off x="2157293" y="1111649"/>
                <a:ext cx="4364773" cy="18548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649CC0C-51A0-42EE-BB1D-B06A5B0904F8}"/>
                  </a:ext>
                </a:extLst>
              </p:cNvPr>
              <p:cNvSpPr/>
              <p:nvPr/>
            </p:nvSpPr>
            <p:spPr>
              <a:xfrm>
                <a:off x="2403365" y="1489281"/>
                <a:ext cx="1657395" cy="1228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Preprocessing</a:t>
                </a:r>
              </a:p>
              <a:p>
                <a:pPr algn="ctr"/>
                <a:r>
                  <a:rPr lang="en-US" sz="1200" dirty="0"/>
                  <a:t>Scale, resize, and normalize the input image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7526FCC-35C1-4A7C-BE0C-4F113434F9D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4060760" y="2090060"/>
                <a:ext cx="656828" cy="13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69E6002-D95F-4CCB-95E8-9FD06B81AA40}"/>
                  </a:ext>
                </a:extLst>
              </p:cNvPr>
              <p:cNvSpPr/>
              <p:nvPr/>
            </p:nvSpPr>
            <p:spPr>
              <a:xfrm>
                <a:off x="4717588" y="1475979"/>
                <a:ext cx="1635795" cy="1228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Embedding</a:t>
                </a:r>
              </a:p>
              <a:p>
                <a:pPr algn="ctr"/>
                <a:r>
                  <a:rPr lang="en-US" sz="1200" dirty="0"/>
                  <a:t>Select model, create embedding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4E274-47CB-4085-8749-56A5B00F28E1}"/>
                  </a:ext>
                </a:extLst>
              </p:cNvPr>
              <p:cNvSpPr txBox="1"/>
              <p:nvPr/>
            </p:nvSpPr>
            <p:spPr>
              <a:xfrm>
                <a:off x="3163241" y="1111649"/>
                <a:ext cx="209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EXTRACTION SERVICE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392E60E-2B84-4CBA-8DA9-C971FFB7E874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418329" y="2103364"/>
                <a:ext cx="98503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6C6A3-17BA-4F9E-A7FA-00E658641070}"/>
                </a:ext>
              </a:extLst>
            </p:cNvPr>
            <p:cNvGrpSpPr/>
            <p:nvPr/>
          </p:nvGrpSpPr>
          <p:grpSpPr>
            <a:xfrm>
              <a:off x="2189257" y="3129222"/>
              <a:ext cx="1871503" cy="2663306"/>
              <a:chOff x="9630215" y="2966529"/>
              <a:chExt cx="1871503" cy="266330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BC78E2-3BC2-42B5-AC2E-1A2D5296F095}"/>
                  </a:ext>
                </a:extLst>
              </p:cNvPr>
              <p:cNvSpPr/>
              <p:nvPr/>
            </p:nvSpPr>
            <p:spPr>
              <a:xfrm>
                <a:off x="9630215" y="2966529"/>
                <a:ext cx="1871503" cy="26633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83DC65-07AA-4ACB-9721-E932289B8200}"/>
                  </a:ext>
                </a:extLst>
              </p:cNvPr>
              <p:cNvSpPr txBox="1"/>
              <p:nvPr/>
            </p:nvSpPr>
            <p:spPr>
              <a:xfrm>
                <a:off x="10035308" y="3082239"/>
                <a:ext cx="1061316" cy="289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STORAGE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8E3702F-837B-471C-85D6-5C6D3BBEACC0}"/>
                  </a:ext>
                </a:extLst>
              </p:cNvPr>
              <p:cNvSpPr/>
              <p:nvPr/>
            </p:nvSpPr>
            <p:spPr>
              <a:xfrm>
                <a:off x="9840266" y="3506185"/>
                <a:ext cx="1415969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Catalog</a:t>
                </a:r>
              </a:p>
              <a:p>
                <a:pPr algn="ctr"/>
                <a:r>
                  <a:rPr lang="en-US" sz="1200" b="1" dirty="0"/>
                  <a:t>FAISS index &amp; Metadata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83DFC41-7B2A-4BD9-A301-3BFC57BBDD7A}"/>
                  </a:ext>
                </a:extLst>
              </p:cNvPr>
              <p:cNvSpPr/>
              <p:nvPr/>
            </p:nvSpPr>
            <p:spPr>
              <a:xfrm>
                <a:off x="9840267" y="4591494"/>
                <a:ext cx="1415968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Gallery</a:t>
                </a:r>
              </a:p>
              <a:p>
                <a:pPr algn="ctr"/>
                <a:r>
                  <a:rPr lang="en-US" sz="1200" b="1" dirty="0"/>
                  <a:t>Images of people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7C7B4E8-2493-4522-B5D9-D71127A1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6" y="1600882"/>
              <a:ext cx="1004962" cy="1004962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24B31B7-2CAE-4B5F-A828-289AB02D183D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5517555" y="4460875"/>
              <a:ext cx="0" cy="293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AB2C6C9-09FA-42EC-A261-1541C5580B00}"/>
                </a:ext>
              </a:extLst>
            </p:cNvPr>
            <p:cNvCxnSpPr>
              <a:stCxn id="10" idx="2"/>
              <a:endCxn id="35" idx="0"/>
            </p:cNvCxnSpPr>
            <p:nvPr/>
          </p:nvCxnSpPr>
          <p:spPr>
            <a:xfrm flipH="1">
              <a:off x="5529103" y="2704141"/>
              <a:ext cx="6383" cy="425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F721726-6C97-4224-83B8-F29884DF7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4780" y="4373253"/>
              <a:ext cx="1484289" cy="1556693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115FAE6-6B4B-4758-964C-CCA22F778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53" y="5139086"/>
              <a:ext cx="914637" cy="1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6D71D70-CB9F-45A1-AEDE-2B4FDD989838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 flipV="1">
              <a:off x="3815277" y="4064877"/>
              <a:ext cx="949447" cy="1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8898D8B-8113-467C-8496-A41C0FEBD2FB}"/>
                </a:ext>
              </a:extLst>
            </p:cNvPr>
            <p:cNvCxnSpPr>
              <a:cxnSpLocks/>
            </p:cNvCxnSpPr>
            <p:nvPr/>
          </p:nvCxnSpPr>
          <p:spPr>
            <a:xfrm>
              <a:off x="3139953" y="4460875"/>
              <a:ext cx="0" cy="2807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F643871-9425-4394-8A72-902E3F29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14" y="4679689"/>
              <a:ext cx="739012" cy="943819"/>
            </a:xfrm>
            <a:prstGeom prst="rect">
              <a:avLst/>
            </a:prstGeom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204787A-9E36-4F6C-AD21-9CD1510FFC14}"/>
                </a:ext>
              </a:extLst>
            </p:cNvPr>
            <p:cNvSpPr/>
            <p:nvPr/>
          </p:nvSpPr>
          <p:spPr>
            <a:xfrm>
              <a:off x="1900770" y="533404"/>
              <a:ext cx="4928478" cy="5791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D96F72-F38C-4F47-A01B-76151053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416" y="535555"/>
              <a:ext cx="557654" cy="557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4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E3FBDE-63DF-46FB-8E9B-AFFA9C301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6"/>
          <a:stretch/>
        </p:blipFill>
        <p:spPr>
          <a:xfrm>
            <a:off x="529623" y="1314715"/>
            <a:ext cx="11276190" cy="3992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EA29F-0861-4E98-A28D-1C4CE17CE395}"/>
              </a:ext>
            </a:extLst>
          </p:cNvPr>
          <p:cNvSpPr txBox="1"/>
          <p:nvPr/>
        </p:nvSpPr>
        <p:spPr>
          <a:xfrm>
            <a:off x="5887032" y="5280214"/>
            <a:ext cx="1150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blur intensity</a:t>
            </a:r>
          </a:p>
        </p:txBody>
      </p:sp>
    </p:spTree>
    <p:extLst>
      <p:ext uri="{BB962C8B-B14F-4D97-AF65-F5344CB8AC3E}">
        <p14:creationId xmlns:p14="http://schemas.microsoft.com/office/powerpoint/2010/main" val="323128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Kaneel Senevirathne</dc:creator>
  <cp:lastModifiedBy>Kaneel Senevirathne</cp:lastModifiedBy>
  <cp:revision>15</cp:revision>
  <dcterms:created xsi:type="dcterms:W3CDTF">2024-10-12T21:33:36Z</dcterms:created>
  <dcterms:modified xsi:type="dcterms:W3CDTF">2024-10-26T21:00:29Z</dcterms:modified>
</cp:coreProperties>
</file>