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3131"/>
    <a:srgbClr val="1D2023"/>
    <a:srgbClr val="F8F8F8"/>
    <a:srgbClr val="AF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18CFA-8504-4824-ACE9-8AC599C80FA4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076FF-E673-4337-AE3C-63BA12D78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25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076FF-E673-4337-AE3C-63BA12D78F0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68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F8071-CA25-4E06-BF6F-7614F139C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6404C4-79E1-4E10-97ED-17FF5F31E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DAF1BE-9655-4495-8DE5-B84F2F67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967D-BE80-41F7-BC5A-A1E9F8861B98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CF3003-9064-4834-92B8-5384DFA16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282C60-EE79-45D5-ABB5-FA33CD31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6ECC-D436-494D-B35E-19F22E3DD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74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F9492-F4E4-44BC-8AEC-B5D98A05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0584ED-3C23-4DDD-91F9-A3A2B0738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22E26D-59FA-482D-882B-EFCDEA74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967D-BE80-41F7-BC5A-A1E9F8861B98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1E54D4-6741-4554-96F2-3A7D3C42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F4343F-71DD-4391-8402-220C9FBA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6ECC-D436-494D-B35E-19F22E3DD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49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31B2F62-AEE6-4CCE-84F0-C725C317A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207C2F-4319-4CDC-8F21-933C5516E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98EA85-22F1-4C08-81A0-B060151A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967D-BE80-41F7-BC5A-A1E9F8861B98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2B049-5D98-428B-9AD9-3B329270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5E43DC-7AB7-47A4-80C4-1741242E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6ECC-D436-494D-B35E-19F22E3DD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8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986A4-5119-4E02-BC7E-57E2524B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A40C58-F081-4340-B3E5-D984491E8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37486F-AF51-410D-A2AB-9E88938D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967D-BE80-41F7-BC5A-A1E9F8861B98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B3264A-4937-4BAD-8687-EE68FA09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1EFE9B-15A3-4656-8DF6-099F18A3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6ECC-D436-494D-B35E-19F22E3DD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33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7C9C4-66C2-4CC8-B3FD-B0C775D9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973622-E3C3-43F0-9A72-520BF9748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9F3FF8-67B6-4728-AC12-A0BBB268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967D-BE80-41F7-BC5A-A1E9F8861B98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B44C80-5B33-4906-9EC8-B74DA027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FC8CAB-9F6A-40F7-BF05-ADA7715F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6ECC-D436-494D-B35E-19F22E3DD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02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809D4-8F87-4DD3-926B-61799B7D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4EE2B8-7A5B-42FA-B1C9-2A71C8ACA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28FB68-B49E-46E4-8D99-1DF030787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CF2979-1A66-471A-A438-94E5442A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967D-BE80-41F7-BC5A-A1E9F8861B98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5B14A6-013F-4C1F-81E5-42B172A5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ACCB06-EB03-4677-BE2D-8782F46B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6ECC-D436-494D-B35E-19F22E3DD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37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23AA4-3C96-4927-AFC1-2345854AD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D2A214-4B14-46DF-BE1D-89AC3306B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1611BB-CCE2-4F2C-A67D-7542CC3AE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B8D302-4FBA-4D96-8309-9D55595F5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BF846F-8086-49D6-874B-9A1754F41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85F13B-748D-4869-8677-69FFCE1C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967D-BE80-41F7-BC5A-A1E9F8861B98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97843D-D108-45D4-9719-6FB2721D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D2AF51-61DD-4562-BA38-CF94D7C7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6ECC-D436-494D-B35E-19F22E3DD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79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F25A9-17CE-4122-A56B-66F93C8B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0F0EED-7013-4293-BE20-E0E1ABE2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967D-BE80-41F7-BC5A-A1E9F8861B98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F68899-D898-4F96-A534-053D8F42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C02462-9A88-4FEB-8539-D92AF9BA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6ECC-D436-494D-B35E-19F22E3DD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84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049DA1-EAE2-4F82-BE2D-62CC6FC7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967D-BE80-41F7-BC5A-A1E9F8861B98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C3D6A0-C4F1-40D7-B917-779487EE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32840F-644C-48B5-96BA-C35FB067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6ECC-D436-494D-B35E-19F22E3DD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3850C-18F2-4A4F-8164-624C8C51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5D575C-FF75-4467-82F6-A50CCAD38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A00B1B-EED5-4F61-9967-7F76AEF18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993B52-440C-4DDC-BE98-3F978D61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967D-BE80-41F7-BC5A-A1E9F8861B98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26D374-DCE6-43F4-9BC2-138251AA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985496-6374-48A3-945F-394652A7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6ECC-D436-494D-B35E-19F22E3DD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42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843F7-1841-40AD-BBA9-BBFC3820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D1D1F7-297E-47D7-9C45-6F8CD0C8B7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9CD68D-79D5-43BC-A7AD-3886572C9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3DD4BB-4C17-48FD-B1B0-A73F9326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967D-BE80-41F7-BC5A-A1E9F8861B98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B4F633-6206-4D40-8658-1DE234E1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D97FF7-E75C-4805-90BE-FDA6C24A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6ECC-D436-494D-B35E-19F22E3DD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98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F7857-E118-4185-9745-229FD029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DB37C5-20A2-40C5-8F6C-1601425D6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D60031-3096-43FA-A2AC-146F05269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C967D-BE80-41F7-BC5A-A1E9F8861B98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E7F92D-1D3A-4C2A-B27A-FFB505AAF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4233BC-3071-42B2-946F-3900FC0C4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36ECC-D436-494D-B35E-19F22E3DD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29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5536BF-3F54-413F-A309-0B13B10EB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E9247EE3-6926-4114-8617-63A42FF6523F}"/>
              </a:ext>
            </a:extLst>
          </p:cNvPr>
          <p:cNvCxnSpPr/>
          <p:nvPr/>
        </p:nvCxnSpPr>
        <p:spPr>
          <a:xfrm>
            <a:off x="421342" y="358588"/>
            <a:ext cx="0" cy="2520000"/>
          </a:xfrm>
          <a:prstGeom prst="line">
            <a:avLst/>
          </a:prstGeom>
          <a:ln w="50800">
            <a:gradFill>
              <a:gsLst>
                <a:gs pos="0">
                  <a:srgbClr val="AF3131"/>
                </a:gs>
                <a:gs pos="100000">
                  <a:srgbClr val="AF313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E432DC91-D0B8-4DD0-AC41-F1BD68445296}"/>
              </a:ext>
            </a:extLst>
          </p:cNvPr>
          <p:cNvCxnSpPr>
            <a:cxnSpLocks/>
          </p:cNvCxnSpPr>
          <p:nvPr/>
        </p:nvCxnSpPr>
        <p:spPr>
          <a:xfrm flipH="1">
            <a:off x="399630" y="358588"/>
            <a:ext cx="2520000" cy="0"/>
          </a:xfrm>
          <a:prstGeom prst="line">
            <a:avLst/>
          </a:prstGeom>
          <a:ln w="50800">
            <a:gradFill>
              <a:gsLst>
                <a:gs pos="0">
                  <a:srgbClr val="AF3131"/>
                </a:gs>
                <a:gs pos="100000">
                  <a:srgbClr val="AF313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3C271AF-B95E-4C6C-AB65-E0029EEAF932}"/>
              </a:ext>
            </a:extLst>
          </p:cNvPr>
          <p:cNvCxnSpPr>
            <a:cxnSpLocks/>
          </p:cNvCxnSpPr>
          <p:nvPr/>
        </p:nvCxnSpPr>
        <p:spPr>
          <a:xfrm rot="5400000">
            <a:off x="10541337" y="5208494"/>
            <a:ext cx="0" cy="2520000"/>
          </a:xfrm>
          <a:prstGeom prst="line">
            <a:avLst/>
          </a:prstGeom>
          <a:ln w="50800">
            <a:gradFill>
              <a:gsLst>
                <a:gs pos="0">
                  <a:srgbClr val="AF3131"/>
                </a:gs>
                <a:gs pos="100000">
                  <a:srgbClr val="AF313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568121-06A7-4134-8EB0-4749114A94B8}"/>
              </a:ext>
            </a:extLst>
          </p:cNvPr>
          <p:cNvCxnSpPr>
            <a:cxnSpLocks/>
          </p:cNvCxnSpPr>
          <p:nvPr/>
        </p:nvCxnSpPr>
        <p:spPr>
          <a:xfrm rot="5400000" flipH="1">
            <a:off x="10519625" y="5208494"/>
            <a:ext cx="2520000" cy="0"/>
          </a:xfrm>
          <a:prstGeom prst="line">
            <a:avLst/>
          </a:prstGeom>
          <a:ln w="50800">
            <a:gradFill>
              <a:gsLst>
                <a:gs pos="0">
                  <a:srgbClr val="AF3131"/>
                </a:gs>
                <a:gs pos="100000">
                  <a:srgbClr val="AF313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09C41F1-60D6-44E4-B423-DA996DAF7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480" y="2551299"/>
            <a:ext cx="1981751" cy="492372"/>
          </a:xfrm>
          <a:prstGeom prst="rect">
            <a:avLst/>
          </a:prstGeom>
        </p:spPr>
      </p:pic>
      <p:sp>
        <p:nvSpPr>
          <p:cNvPr id="9" name="Текстовое поле 3">
            <a:extLst>
              <a:ext uri="{FF2B5EF4-FFF2-40B4-BE49-F238E27FC236}">
                <a16:creationId xmlns:a16="http://schemas.microsoft.com/office/drawing/2014/main" id="{80C8F8E6-A5B5-4C97-92AB-AB73DC318366}"/>
              </a:ext>
            </a:extLst>
          </p:cNvPr>
          <p:cNvSpPr txBox="1"/>
          <p:nvPr/>
        </p:nvSpPr>
        <p:spPr>
          <a:xfrm>
            <a:off x="2555043" y="444002"/>
            <a:ext cx="775870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alt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МИНИСТЕРСТВО ОБРАЗОВАНИЯ И НАУКИ АСТРАХАНСКОЙ ОБЛАСТИ</a:t>
            </a:r>
          </a:p>
        </p:txBody>
      </p:sp>
      <p:sp>
        <p:nvSpPr>
          <p:cNvPr id="10" name="Текстовое поле 4">
            <a:extLst>
              <a:ext uri="{FF2B5EF4-FFF2-40B4-BE49-F238E27FC236}">
                <a16:creationId xmlns:a16="http://schemas.microsoft.com/office/drawing/2014/main" id="{F6C54330-1EE0-45BE-8EBB-C22BB009B76C}"/>
              </a:ext>
            </a:extLst>
          </p:cNvPr>
          <p:cNvSpPr txBox="1"/>
          <p:nvPr/>
        </p:nvSpPr>
        <p:spPr>
          <a:xfrm>
            <a:off x="539827" y="911839"/>
            <a:ext cx="1128546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Государственное бюджетное профессиональное образовательное </a:t>
            </a:r>
            <a:r>
              <a:rPr lang="ru-RU" altLang="en-US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учереждение</a:t>
            </a:r>
            <a:r>
              <a:rPr lang="ru-RU" alt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Астраханской области</a:t>
            </a:r>
          </a:p>
        </p:txBody>
      </p:sp>
      <p:sp>
        <p:nvSpPr>
          <p:cNvPr id="11" name="Текстовое поле 5">
            <a:extLst>
              <a:ext uri="{FF2B5EF4-FFF2-40B4-BE49-F238E27FC236}">
                <a16:creationId xmlns:a16="http://schemas.microsoft.com/office/drawing/2014/main" id="{6F2FAAB6-F5CF-4245-B997-437D31D92AAF}"/>
              </a:ext>
            </a:extLst>
          </p:cNvPr>
          <p:cNvSpPr txBox="1"/>
          <p:nvPr/>
        </p:nvSpPr>
        <p:spPr>
          <a:xfrm>
            <a:off x="3429831" y="1281171"/>
            <a:ext cx="571823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altLang="en-US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charset="0"/>
                <a:sym typeface="+mn-ea"/>
              </a:rPr>
              <a:t> </a:t>
            </a:r>
            <a:r>
              <a:rPr lang="ru-RU" alt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charset="0"/>
                <a:sym typeface="+mn-ea"/>
              </a:rPr>
              <a:t>«Астраханский колледж вычислительной техники‎»</a:t>
            </a:r>
          </a:p>
        </p:txBody>
      </p:sp>
      <p:sp>
        <p:nvSpPr>
          <p:cNvPr id="12" name="Текстовое поле 6">
            <a:extLst>
              <a:ext uri="{FF2B5EF4-FFF2-40B4-BE49-F238E27FC236}">
                <a16:creationId xmlns:a16="http://schemas.microsoft.com/office/drawing/2014/main" id="{155E93B2-B040-441C-9ACF-DDE73ED2C0EA}"/>
              </a:ext>
            </a:extLst>
          </p:cNvPr>
          <p:cNvSpPr txBox="1"/>
          <p:nvPr/>
        </p:nvSpPr>
        <p:spPr>
          <a:xfrm>
            <a:off x="4912184" y="3320834"/>
            <a:ext cx="304442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altLang="en-US" dirty="0">
                <a:solidFill>
                  <a:schemeClr val="bg1"/>
                </a:solidFill>
                <a:latin typeface="Comfortaa" pitchFamily="2" charset="0"/>
                <a:cs typeface="Times New Roman" panose="02020603050405020304" charset="0"/>
                <a:sym typeface="+mn-ea"/>
              </a:rPr>
              <a:t>ДИПЛОМНЫЙ ПРОЕКТ</a:t>
            </a:r>
            <a:endParaRPr lang="ru-RU" altLang="en-US" dirty="0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13" name="Текстовое поле 7">
            <a:extLst>
              <a:ext uri="{FF2B5EF4-FFF2-40B4-BE49-F238E27FC236}">
                <a16:creationId xmlns:a16="http://schemas.microsoft.com/office/drawing/2014/main" id="{A7BB07B7-7F96-47E5-BE6B-4572D52D1238}"/>
              </a:ext>
            </a:extLst>
          </p:cNvPr>
          <p:cNvSpPr txBox="1"/>
          <p:nvPr/>
        </p:nvSpPr>
        <p:spPr>
          <a:xfrm>
            <a:off x="3226625" y="3895718"/>
            <a:ext cx="6415539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altLang="en-US" dirty="0">
                <a:solidFill>
                  <a:schemeClr val="bg1"/>
                </a:solidFill>
                <a:latin typeface="Comfortaa" pitchFamily="2" charset="0"/>
                <a:cs typeface="Times New Roman" panose="02020603050405020304" charset="0"/>
                <a:sym typeface="+mn-ea"/>
              </a:rPr>
              <a:t>РАЗРАБОТКА</a:t>
            </a:r>
            <a:r>
              <a:rPr lang="en-US" altLang="en-US" dirty="0">
                <a:solidFill>
                  <a:schemeClr val="bg1"/>
                </a:solidFill>
                <a:latin typeface="Comfortaa" pitchFamily="2" charset="0"/>
                <a:cs typeface="Times New Roman" panose="02020603050405020304" charset="0"/>
                <a:sym typeface="+mn-ea"/>
              </a:rPr>
              <a:t> </a:t>
            </a:r>
            <a:r>
              <a:rPr lang="ru-RU" altLang="en-US" dirty="0">
                <a:solidFill>
                  <a:schemeClr val="bg1"/>
                </a:solidFill>
                <a:latin typeface="Comfortaa" pitchFamily="2" charset="0"/>
                <a:cs typeface="Times New Roman" panose="02020603050405020304" charset="0"/>
                <a:sym typeface="+mn-ea"/>
              </a:rPr>
              <a:t>ВЕБ-САЙТА РЕСТОРАНА «</a:t>
            </a:r>
            <a:r>
              <a:rPr lang="en-US" altLang="en-US" dirty="0">
                <a:solidFill>
                  <a:schemeClr val="bg1"/>
                </a:solidFill>
                <a:latin typeface="Comfortaa" pitchFamily="2" charset="0"/>
                <a:cs typeface="Times New Roman" panose="02020603050405020304" charset="0"/>
                <a:sym typeface="+mn-ea"/>
              </a:rPr>
              <a:t>T</a:t>
            </a:r>
            <a:r>
              <a:rPr lang="ru-RU" altLang="en-US" dirty="0">
                <a:solidFill>
                  <a:schemeClr val="bg1"/>
                </a:solidFill>
                <a:latin typeface="Comfortaa" pitchFamily="2" charset="0"/>
                <a:cs typeface="Times New Roman" panose="02020603050405020304" charset="0"/>
                <a:sym typeface="+mn-ea"/>
              </a:rPr>
              <a:t>ЕСНОТА» </a:t>
            </a:r>
            <a:endParaRPr lang="ru-RU" altLang="en-US" dirty="0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14" name="Текстовое поле 8">
            <a:extLst>
              <a:ext uri="{FF2B5EF4-FFF2-40B4-BE49-F238E27FC236}">
                <a16:creationId xmlns:a16="http://schemas.microsoft.com/office/drawing/2014/main" id="{119C3B86-889B-4D38-8C98-38A2D1AE8A3B}"/>
              </a:ext>
            </a:extLst>
          </p:cNvPr>
          <p:cNvSpPr txBox="1"/>
          <p:nvPr/>
        </p:nvSpPr>
        <p:spPr>
          <a:xfrm>
            <a:off x="508000" y="5264444"/>
            <a:ext cx="48894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>
                <a:solidFill>
                  <a:schemeClr val="bg1"/>
                </a:solidFill>
                <a:latin typeface="Comfortaa" pitchFamily="2" charset="0"/>
                <a:cs typeface="Times New Roman" panose="02020603050405020304" charset="0"/>
                <a:sym typeface="+mn-ea"/>
              </a:rPr>
              <a:t>Разработчик ДП, студент гр. РП-42к</a:t>
            </a:r>
          </a:p>
        </p:txBody>
      </p:sp>
      <p:sp>
        <p:nvSpPr>
          <p:cNvPr id="17" name="Текстовое поле 9">
            <a:extLst>
              <a:ext uri="{FF2B5EF4-FFF2-40B4-BE49-F238E27FC236}">
                <a16:creationId xmlns:a16="http://schemas.microsoft.com/office/drawing/2014/main" id="{1EA2968E-6E0E-405A-BEF6-A8F1E4ABDBE2}"/>
              </a:ext>
            </a:extLst>
          </p:cNvPr>
          <p:cNvSpPr txBox="1"/>
          <p:nvPr/>
        </p:nvSpPr>
        <p:spPr>
          <a:xfrm>
            <a:off x="508000" y="5708944"/>
            <a:ext cx="242406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>
                <a:solidFill>
                  <a:schemeClr val="bg1"/>
                </a:solidFill>
                <a:latin typeface="Comfortaa" pitchFamily="2" charset="0"/>
                <a:cs typeface="Times New Roman" panose="02020603050405020304" charset="0"/>
                <a:sym typeface="+mn-ea"/>
              </a:rPr>
              <a:t>Руководитель ДП</a:t>
            </a:r>
            <a:endParaRPr lang="ru-RU" altLang="en-US" dirty="0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18" name="Текстовое поле 10">
            <a:extLst>
              <a:ext uri="{FF2B5EF4-FFF2-40B4-BE49-F238E27FC236}">
                <a16:creationId xmlns:a16="http://schemas.microsoft.com/office/drawing/2014/main" id="{5A98F911-2E70-49D1-8349-DF4BFC04732D}"/>
              </a:ext>
            </a:extLst>
          </p:cNvPr>
          <p:cNvSpPr txBox="1"/>
          <p:nvPr/>
        </p:nvSpPr>
        <p:spPr>
          <a:xfrm>
            <a:off x="9763506" y="5264444"/>
            <a:ext cx="1859805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>
                <a:solidFill>
                  <a:schemeClr val="bg1"/>
                </a:solidFill>
                <a:latin typeface="Comfortaa" pitchFamily="2" charset="0"/>
                <a:cs typeface="Times New Roman" panose="02020603050405020304" charset="0"/>
                <a:sym typeface="+mn-ea"/>
              </a:rPr>
              <a:t>Д.О. Куницын</a:t>
            </a:r>
          </a:p>
        </p:txBody>
      </p:sp>
      <p:sp>
        <p:nvSpPr>
          <p:cNvPr id="19" name="Текстовое поле 11">
            <a:extLst>
              <a:ext uri="{FF2B5EF4-FFF2-40B4-BE49-F238E27FC236}">
                <a16:creationId xmlns:a16="http://schemas.microsoft.com/office/drawing/2014/main" id="{FCB8054B-BE2D-4546-9AEC-BD2120EDFDA4}"/>
              </a:ext>
            </a:extLst>
          </p:cNvPr>
          <p:cNvSpPr txBox="1"/>
          <p:nvPr/>
        </p:nvSpPr>
        <p:spPr>
          <a:xfrm>
            <a:off x="9763506" y="5708944"/>
            <a:ext cx="206178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>
                <a:solidFill>
                  <a:schemeClr val="bg1"/>
                </a:solidFill>
                <a:latin typeface="Comfortaa" pitchFamily="2" charset="0"/>
                <a:cs typeface="Times New Roman" panose="02020603050405020304" charset="0"/>
                <a:sym typeface="+mn-ea"/>
              </a:rPr>
              <a:t>А.В. Рахманина</a:t>
            </a:r>
            <a:endParaRPr lang="ru-RU" altLang="en-US" dirty="0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22" name="Текстовое поле 12">
            <a:extLst>
              <a:ext uri="{FF2B5EF4-FFF2-40B4-BE49-F238E27FC236}">
                <a16:creationId xmlns:a16="http://schemas.microsoft.com/office/drawing/2014/main" id="{FCDEA7DA-0620-442A-922D-902EB4427A7C}"/>
              </a:ext>
            </a:extLst>
          </p:cNvPr>
          <p:cNvSpPr txBox="1"/>
          <p:nvPr/>
        </p:nvSpPr>
        <p:spPr>
          <a:xfrm>
            <a:off x="5934710" y="6077244"/>
            <a:ext cx="720069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dirty="0">
                <a:solidFill>
                  <a:schemeClr val="bg1"/>
                </a:solidFill>
                <a:latin typeface="Comfortaa" pitchFamily="2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685887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33DB44-C6F7-4F32-B5F4-7BB9B68D1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2A3AFF-260E-497E-A51D-A687ED52B3D5}"/>
              </a:ext>
            </a:extLst>
          </p:cNvPr>
          <p:cNvSpPr txBox="1"/>
          <p:nvPr/>
        </p:nvSpPr>
        <p:spPr>
          <a:xfrm>
            <a:off x="3743171" y="3031238"/>
            <a:ext cx="538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Comfortaa"/>
                <a:cs typeface="Times New Roman" panose="02020603050405020304" pitchFamily="18" charset="0"/>
              </a:rPr>
              <a:t>Актуальность 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45BEBC7-4B02-44CD-9E33-F25283185072}"/>
              </a:ext>
            </a:extLst>
          </p:cNvPr>
          <p:cNvCxnSpPr>
            <a:cxnSpLocks/>
          </p:cNvCxnSpPr>
          <p:nvPr/>
        </p:nvCxnSpPr>
        <p:spPr>
          <a:xfrm flipH="1">
            <a:off x="399632" y="358588"/>
            <a:ext cx="21710" cy="3070412"/>
          </a:xfrm>
          <a:prstGeom prst="line">
            <a:avLst/>
          </a:prstGeom>
          <a:ln w="50800">
            <a:gradFill>
              <a:gsLst>
                <a:gs pos="0">
                  <a:srgbClr val="AF3131"/>
                </a:gs>
                <a:gs pos="100000">
                  <a:srgbClr val="AF313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7CDB6B9-ECBD-4C6B-858D-D522CEB6BAF6}"/>
              </a:ext>
            </a:extLst>
          </p:cNvPr>
          <p:cNvCxnSpPr>
            <a:cxnSpLocks/>
          </p:cNvCxnSpPr>
          <p:nvPr/>
        </p:nvCxnSpPr>
        <p:spPr>
          <a:xfrm flipH="1">
            <a:off x="399632" y="358588"/>
            <a:ext cx="5696368" cy="0"/>
          </a:xfrm>
          <a:prstGeom prst="line">
            <a:avLst/>
          </a:prstGeom>
          <a:ln w="50800">
            <a:gradFill>
              <a:gsLst>
                <a:gs pos="0">
                  <a:srgbClr val="AF3131"/>
                </a:gs>
                <a:gs pos="100000">
                  <a:srgbClr val="AF313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181154B-82C7-4C91-8A4A-4950BA7A3224}"/>
              </a:ext>
            </a:extLst>
          </p:cNvPr>
          <p:cNvCxnSpPr>
            <a:cxnSpLocks/>
          </p:cNvCxnSpPr>
          <p:nvPr/>
        </p:nvCxnSpPr>
        <p:spPr>
          <a:xfrm flipH="1">
            <a:off x="6096000" y="6468494"/>
            <a:ext cx="5705337" cy="0"/>
          </a:xfrm>
          <a:prstGeom prst="line">
            <a:avLst/>
          </a:prstGeom>
          <a:ln w="50800">
            <a:gradFill>
              <a:gsLst>
                <a:gs pos="0">
                  <a:srgbClr val="AF3131"/>
                </a:gs>
                <a:gs pos="100000">
                  <a:srgbClr val="AF313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29AACE9-F0F1-47DC-8E5A-0A0ACEFEC338}"/>
              </a:ext>
            </a:extLst>
          </p:cNvPr>
          <p:cNvCxnSpPr>
            <a:cxnSpLocks/>
          </p:cNvCxnSpPr>
          <p:nvPr/>
        </p:nvCxnSpPr>
        <p:spPr>
          <a:xfrm flipV="1">
            <a:off x="11779625" y="3429000"/>
            <a:ext cx="21712" cy="3039494"/>
          </a:xfrm>
          <a:prstGeom prst="line">
            <a:avLst/>
          </a:prstGeom>
          <a:ln w="50800">
            <a:gradFill>
              <a:gsLst>
                <a:gs pos="0">
                  <a:srgbClr val="AF3131"/>
                </a:gs>
                <a:gs pos="100000">
                  <a:srgbClr val="AF313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624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33DB44-C6F7-4F32-B5F4-7BB9B68D1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2A3AFF-260E-497E-A51D-A687ED52B3D5}"/>
              </a:ext>
            </a:extLst>
          </p:cNvPr>
          <p:cNvSpPr txBox="1"/>
          <p:nvPr/>
        </p:nvSpPr>
        <p:spPr>
          <a:xfrm>
            <a:off x="1393010" y="973584"/>
            <a:ext cx="6573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Comfortaa"/>
                <a:cs typeface="Times New Roman" panose="02020603050405020304" pitchFamily="18" charset="0"/>
              </a:rPr>
              <a:t>Цветовое решение 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45BEBC7-4B02-44CD-9E33-F25283185072}"/>
              </a:ext>
            </a:extLst>
          </p:cNvPr>
          <p:cNvCxnSpPr>
            <a:cxnSpLocks/>
          </p:cNvCxnSpPr>
          <p:nvPr/>
        </p:nvCxnSpPr>
        <p:spPr>
          <a:xfrm flipH="1">
            <a:off x="399632" y="358588"/>
            <a:ext cx="21710" cy="3070412"/>
          </a:xfrm>
          <a:prstGeom prst="line">
            <a:avLst/>
          </a:prstGeom>
          <a:ln w="50800">
            <a:gradFill>
              <a:gsLst>
                <a:gs pos="0">
                  <a:srgbClr val="AF3131"/>
                </a:gs>
                <a:gs pos="100000">
                  <a:srgbClr val="AF313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7CDB6B9-ECBD-4C6B-858D-D522CEB6BAF6}"/>
              </a:ext>
            </a:extLst>
          </p:cNvPr>
          <p:cNvCxnSpPr>
            <a:cxnSpLocks/>
          </p:cNvCxnSpPr>
          <p:nvPr/>
        </p:nvCxnSpPr>
        <p:spPr>
          <a:xfrm flipH="1">
            <a:off x="399632" y="358588"/>
            <a:ext cx="5696368" cy="0"/>
          </a:xfrm>
          <a:prstGeom prst="line">
            <a:avLst/>
          </a:prstGeom>
          <a:ln w="50800">
            <a:gradFill>
              <a:gsLst>
                <a:gs pos="0">
                  <a:srgbClr val="AF3131"/>
                </a:gs>
                <a:gs pos="100000">
                  <a:srgbClr val="AF313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181154B-82C7-4C91-8A4A-4950BA7A3224}"/>
              </a:ext>
            </a:extLst>
          </p:cNvPr>
          <p:cNvCxnSpPr>
            <a:cxnSpLocks/>
          </p:cNvCxnSpPr>
          <p:nvPr/>
        </p:nvCxnSpPr>
        <p:spPr>
          <a:xfrm flipH="1">
            <a:off x="6096000" y="6468494"/>
            <a:ext cx="5705337" cy="0"/>
          </a:xfrm>
          <a:prstGeom prst="line">
            <a:avLst/>
          </a:prstGeom>
          <a:ln w="50800">
            <a:gradFill>
              <a:gsLst>
                <a:gs pos="0">
                  <a:srgbClr val="AF3131"/>
                </a:gs>
                <a:gs pos="100000">
                  <a:srgbClr val="AF313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29AACE9-F0F1-47DC-8E5A-0A0ACEFEC338}"/>
              </a:ext>
            </a:extLst>
          </p:cNvPr>
          <p:cNvCxnSpPr>
            <a:cxnSpLocks/>
          </p:cNvCxnSpPr>
          <p:nvPr/>
        </p:nvCxnSpPr>
        <p:spPr>
          <a:xfrm flipV="1">
            <a:off x="11779625" y="3429000"/>
            <a:ext cx="21712" cy="3039494"/>
          </a:xfrm>
          <a:prstGeom prst="line">
            <a:avLst/>
          </a:prstGeom>
          <a:ln w="50800">
            <a:gradFill>
              <a:gsLst>
                <a:gs pos="0">
                  <a:srgbClr val="AF3131"/>
                </a:gs>
                <a:gs pos="100000">
                  <a:srgbClr val="AF313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C5B0727-D4F1-462E-B000-DCC62F27B681}"/>
              </a:ext>
            </a:extLst>
          </p:cNvPr>
          <p:cNvSpPr/>
          <p:nvPr/>
        </p:nvSpPr>
        <p:spPr>
          <a:xfrm>
            <a:off x="1318241" y="2192784"/>
            <a:ext cx="1482571" cy="14825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BA789D3-1DAB-4A82-ADC3-7A2D434609C1}"/>
              </a:ext>
            </a:extLst>
          </p:cNvPr>
          <p:cNvSpPr/>
          <p:nvPr/>
        </p:nvSpPr>
        <p:spPr>
          <a:xfrm>
            <a:off x="1592090" y="3702959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mfortaa"/>
                <a:cs typeface="Times New Roman" panose="02020603050405020304" pitchFamily="18" charset="0"/>
              </a:rPr>
              <a:t>#FFFFFF</a:t>
            </a:r>
            <a:endParaRPr lang="ru-RU" dirty="0">
              <a:solidFill>
                <a:schemeClr val="bg1"/>
              </a:solidFill>
              <a:latin typeface="Comfortaa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5CF20B6A-4F8A-4C7B-B033-70317F4AD0BE}"/>
              </a:ext>
            </a:extLst>
          </p:cNvPr>
          <p:cNvSpPr/>
          <p:nvPr/>
        </p:nvSpPr>
        <p:spPr>
          <a:xfrm>
            <a:off x="1318241" y="4191231"/>
            <a:ext cx="1482571" cy="1482571"/>
          </a:xfrm>
          <a:prstGeom prst="roundRect">
            <a:avLst/>
          </a:prstGeom>
          <a:solidFill>
            <a:srgbClr val="B3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5F054A6-FE44-4483-8D16-2AC2454D51E6}"/>
              </a:ext>
            </a:extLst>
          </p:cNvPr>
          <p:cNvSpPr/>
          <p:nvPr/>
        </p:nvSpPr>
        <p:spPr>
          <a:xfrm>
            <a:off x="1592090" y="5701406"/>
            <a:ext cx="100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mfortaa"/>
                <a:cs typeface="Times New Roman" panose="02020603050405020304" pitchFamily="18" charset="0"/>
              </a:rPr>
              <a:t>#AF3131</a:t>
            </a:r>
            <a:endParaRPr lang="ru-RU" dirty="0">
              <a:solidFill>
                <a:schemeClr val="bg1"/>
              </a:solidFill>
              <a:latin typeface="Comfortaa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342A2C2-287B-4009-A04F-53CF38960AD2}"/>
              </a:ext>
            </a:extLst>
          </p:cNvPr>
          <p:cNvSpPr/>
          <p:nvPr/>
        </p:nvSpPr>
        <p:spPr>
          <a:xfrm>
            <a:off x="5706790" y="2192784"/>
            <a:ext cx="1482571" cy="1482571"/>
          </a:xfrm>
          <a:prstGeom prst="roundRect">
            <a:avLst/>
          </a:prstGeom>
          <a:solidFill>
            <a:srgbClr val="1D2023"/>
          </a:solidFill>
          <a:ln>
            <a:solidFill>
              <a:srgbClr val="B3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133E5D4-12CE-4D9E-B0E2-5BFC8F03CB29}"/>
              </a:ext>
            </a:extLst>
          </p:cNvPr>
          <p:cNvSpPr/>
          <p:nvPr/>
        </p:nvSpPr>
        <p:spPr>
          <a:xfrm>
            <a:off x="5980639" y="3702959"/>
            <a:ext cx="102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mfortaa"/>
                <a:cs typeface="Times New Roman" panose="02020603050405020304" pitchFamily="18" charset="0"/>
              </a:rPr>
              <a:t>#1D2023</a:t>
            </a:r>
            <a:endParaRPr lang="ru-RU" dirty="0">
              <a:solidFill>
                <a:schemeClr val="bg1"/>
              </a:solidFill>
              <a:latin typeface="Comfortaa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DDC000-AE6F-46B6-9558-F4C9BED2843C}"/>
              </a:ext>
            </a:extLst>
          </p:cNvPr>
          <p:cNvSpPr txBox="1"/>
          <p:nvPr/>
        </p:nvSpPr>
        <p:spPr>
          <a:xfrm>
            <a:off x="3022402" y="4471693"/>
            <a:ext cx="46234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Comfortaa"/>
                <a:cs typeface="Times New Roman" panose="02020603050405020304" pitchFamily="18" charset="0"/>
              </a:rPr>
              <a:t>Привлекает внимание, побуждает к действию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40132E-5139-47DD-A8AC-1FCCFC73A67F}"/>
              </a:ext>
            </a:extLst>
          </p:cNvPr>
          <p:cNvSpPr txBox="1"/>
          <p:nvPr/>
        </p:nvSpPr>
        <p:spPr>
          <a:xfrm>
            <a:off x="3022401" y="2428896"/>
            <a:ext cx="2334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Comfortaa"/>
                <a:cs typeface="Times New Roman" panose="02020603050405020304" pitchFamily="18" charset="0"/>
              </a:rPr>
              <a:t>Цвет для текста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0DABF5-A02C-4CF0-BDA9-E66E0563421E}"/>
              </a:ext>
            </a:extLst>
          </p:cNvPr>
          <p:cNvSpPr txBox="1"/>
          <p:nvPr/>
        </p:nvSpPr>
        <p:spPr>
          <a:xfrm>
            <a:off x="7458593" y="2168640"/>
            <a:ext cx="41143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Comfortaa"/>
                <a:cs typeface="Times New Roman" panose="02020603050405020304" pitchFamily="18" charset="0"/>
              </a:rPr>
              <a:t>Представляет собой элегантность и авторитет</a:t>
            </a:r>
          </a:p>
        </p:txBody>
      </p:sp>
    </p:spTree>
    <p:extLst>
      <p:ext uri="{BB962C8B-B14F-4D97-AF65-F5344CB8AC3E}">
        <p14:creationId xmlns:p14="http://schemas.microsoft.com/office/powerpoint/2010/main" val="3297003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BB548A-5469-4C44-A964-92324A247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D92005-5E5C-48C8-B754-7401B604319E}"/>
              </a:ext>
            </a:extLst>
          </p:cNvPr>
          <p:cNvSpPr txBox="1"/>
          <p:nvPr/>
        </p:nvSpPr>
        <p:spPr>
          <a:xfrm>
            <a:off x="3169232" y="2999010"/>
            <a:ext cx="61526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Comfortaa"/>
                <a:cs typeface="Times New Roman" panose="02020603050405020304" pitchFamily="18" charset="0"/>
              </a:rPr>
              <a:t>Коротко о проекте 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3059EE0-A50E-4B5F-A08C-AB6EB4DDF473}"/>
              </a:ext>
            </a:extLst>
          </p:cNvPr>
          <p:cNvCxnSpPr>
            <a:cxnSpLocks/>
          </p:cNvCxnSpPr>
          <p:nvPr/>
        </p:nvCxnSpPr>
        <p:spPr>
          <a:xfrm>
            <a:off x="421342" y="358588"/>
            <a:ext cx="0" cy="6078071"/>
          </a:xfrm>
          <a:prstGeom prst="line">
            <a:avLst/>
          </a:prstGeom>
          <a:ln w="50800">
            <a:gradFill>
              <a:gsLst>
                <a:gs pos="0">
                  <a:srgbClr val="AF3131"/>
                </a:gs>
                <a:gs pos="100000">
                  <a:srgbClr val="AF313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272BC7F-4001-4DE3-8DEF-E1179A54C4AD}"/>
              </a:ext>
            </a:extLst>
          </p:cNvPr>
          <p:cNvCxnSpPr>
            <a:cxnSpLocks/>
          </p:cNvCxnSpPr>
          <p:nvPr/>
        </p:nvCxnSpPr>
        <p:spPr>
          <a:xfrm flipH="1">
            <a:off x="399632" y="358588"/>
            <a:ext cx="11371026" cy="0"/>
          </a:xfrm>
          <a:prstGeom prst="line">
            <a:avLst/>
          </a:prstGeom>
          <a:ln w="50800">
            <a:gradFill>
              <a:gsLst>
                <a:gs pos="0">
                  <a:srgbClr val="AF3131"/>
                </a:gs>
                <a:gs pos="100000">
                  <a:srgbClr val="AF313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D27321E0-AF98-44F5-9843-14933F456139}"/>
              </a:ext>
            </a:extLst>
          </p:cNvPr>
          <p:cNvCxnSpPr>
            <a:cxnSpLocks/>
          </p:cNvCxnSpPr>
          <p:nvPr/>
        </p:nvCxnSpPr>
        <p:spPr>
          <a:xfrm flipH="1" flipV="1">
            <a:off x="421342" y="6436659"/>
            <a:ext cx="11379996" cy="31836"/>
          </a:xfrm>
          <a:prstGeom prst="line">
            <a:avLst/>
          </a:prstGeom>
          <a:ln w="50800">
            <a:gradFill>
              <a:gsLst>
                <a:gs pos="0">
                  <a:srgbClr val="AF3131"/>
                </a:gs>
                <a:gs pos="100000">
                  <a:srgbClr val="AF313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9BF1F1E-AAE7-46A6-B84F-CDF795D0E212}"/>
              </a:ext>
            </a:extLst>
          </p:cNvPr>
          <p:cNvCxnSpPr>
            <a:cxnSpLocks/>
          </p:cNvCxnSpPr>
          <p:nvPr/>
        </p:nvCxnSpPr>
        <p:spPr>
          <a:xfrm flipH="1" flipV="1">
            <a:off x="11770658" y="358588"/>
            <a:ext cx="8967" cy="6109906"/>
          </a:xfrm>
          <a:prstGeom prst="line">
            <a:avLst/>
          </a:prstGeom>
          <a:ln w="50800">
            <a:gradFill>
              <a:gsLst>
                <a:gs pos="0">
                  <a:srgbClr val="AF3131"/>
                </a:gs>
                <a:gs pos="100000">
                  <a:srgbClr val="AF313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ый треугольник 20">
            <a:extLst>
              <a:ext uri="{FF2B5EF4-FFF2-40B4-BE49-F238E27FC236}">
                <a16:creationId xmlns:a16="http://schemas.microsoft.com/office/drawing/2014/main" id="{A20E0AF1-7192-4CDD-AD72-B9160D60BF88}"/>
              </a:ext>
            </a:extLst>
          </p:cNvPr>
          <p:cNvSpPr/>
          <p:nvPr/>
        </p:nvSpPr>
        <p:spPr>
          <a:xfrm rot="5400000">
            <a:off x="519975" y="461836"/>
            <a:ext cx="519908" cy="510682"/>
          </a:xfrm>
          <a:prstGeom prst="rtTriangle">
            <a:avLst/>
          </a:prstGeom>
          <a:solidFill>
            <a:srgbClr val="AF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ый треугольник 21">
            <a:extLst>
              <a:ext uri="{FF2B5EF4-FFF2-40B4-BE49-F238E27FC236}">
                <a16:creationId xmlns:a16="http://schemas.microsoft.com/office/drawing/2014/main" id="{67769281-8FAD-482B-AAE0-3BB4E289A069}"/>
              </a:ext>
            </a:extLst>
          </p:cNvPr>
          <p:cNvSpPr/>
          <p:nvPr/>
        </p:nvSpPr>
        <p:spPr>
          <a:xfrm rot="16200000">
            <a:off x="11152118" y="5822729"/>
            <a:ext cx="519908" cy="510682"/>
          </a:xfrm>
          <a:prstGeom prst="rtTriangle">
            <a:avLst/>
          </a:prstGeom>
          <a:solidFill>
            <a:srgbClr val="AF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4514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BB548A-5469-4C44-A964-92324A247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D92005-5E5C-48C8-B754-7401B604319E}"/>
              </a:ext>
            </a:extLst>
          </p:cNvPr>
          <p:cNvSpPr txBox="1"/>
          <p:nvPr/>
        </p:nvSpPr>
        <p:spPr>
          <a:xfrm>
            <a:off x="4611897" y="1074249"/>
            <a:ext cx="37008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Comfortaa"/>
                <a:cs typeface="Times New Roman" panose="02020603050405020304" pitchFamily="18" charset="0"/>
              </a:rPr>
              <a:t>Технологии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3059EE0-A50E-4B5F-A08C-AB6EB4DDF473}"/>
              </a:ext>
            </a:extLst>
          </p:cNvPr>
          <p:cNvCxnSpPr>
            <a:cxnSpLocks/>
          </p:cNvCxnSpPr>
          <p:nvPr/>
        </p:nvCxnSpPr>
        <p:spPr>
          <a:xfrm>
            <a:off x="421342" y="358588"/>
            <a:ext cx="0" cy="6078071"/>
          </a:xfrm>
          <a:prstGeom prst="line">
            <a:avLst/>
          </a:prstGeom>
          <a:ln w="50800">
            <a:gradFill>
              <a:gsLst>
                <a:gs pos="0">
                  <a:srgbClr val="AF3131"/>
                </a:gs>
                <a:gs pos="100000">
                  <a:srgbClr val="AF313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272BC7F-4001-4DE3-8DEF-E1179A54C4AD}"/>
              </a:ext>
            </a:extLst>
          </p:cNvPr>
          <p:cNvCxnSpPr>
            <a:cxnSpLocks/>
          </p:cNvCxnSpPr>
          <p:nvPr/>
        </p:nvCxnSpPr>
        <p:spPr>
          <a:xfrm flipH="1">
            <a:off x="399632" y="358588"/>
            <a:ext cx="11371026" cy="0"/>
          </a:xfrm>
          <a:prstGeom prst="line">
            <a:avLst/>
          </a:prstGeom>
          <a:ln w="50800">
            <a:gradFill>
              <a:gsLst>
                <a:gs pos="0">
                  <a:srgbClr val="AF3131"/>
                </a:gs>
                <a:gs pos="100000">
                  <a:srgbClr val="AF313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D27321E0-AF98-44F5-9843-14933F456139}"/>
              </a:ext>
            </a:extLst>
          </p:cNvPr>
          <p:cNvCxnSpPr>
            <a:cxnSpLocks/>
          </p:cNvCxnSpPr>
          <p:nvPr/>
        </p:nvCxnSpPr>
        <p:spPr>
          <a:xfrm flipH="1" flipV="1">
            <a:off x="421342" y="6436659"/>
            <a:ext cx="11379996" cy="31836"/>
          </a:xfrm>
          <a:prstGeom prst="line">
            <a:avLst/>
          </a:prstGeom>
          <a:ln w="50800">
            <a:gradFill>
              <a:gsLst>
                <a:gs pos="0">
                  <a:srgbClr val="AF3131"/>
                </a:gs>
                <a:gs pos="100000">
                  <a:srgbClr val="AF313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9BF1F1E-AAE7-46A6-B84F-CDF795D0E212}"/>
              </a:ext>
            </a:extLst>
          </p:cNvPr>
          <p:cNvCxnSpPr>
            <a:cxnSpLocks/>
          </p:cNvCxnSpPr>
          <p:nvPr/>
        </p:nvCxnSpPr>
        <p:spPr>
          <a:xfrm flipH="1" flipV="1">
            <a:off x="11770658" y="358588"/>
            <a:ext cx="8967" cy="6109906"/>
          </a:xfrm>
          <a:prstGeom prst="line">
            <a:avLst/>
          </a:prstGeom>
          <a:ln w="50800">
            <a:gradFill>
              <a:gsLst>
                <a:gs pos="0">
                  <a:srgbClr val="AF3131"/>
                </a:gs>
                <a:gs pos="100000">
                  <a:srgbClr val="AF313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ый треугольник 20">
            <a:extLst>
              <a:ext uri="{FF2B5EF4-FFF2-40B4-BE49-F238E27FC236}">
                <a16:creationId xmlns:a16="http://schemas.microsoft.com/office/drawing/2014/main" id="{A20E0AF1-7192-4CDD-AD72-B9160D60BF88}"/>
              </a:ext>
            </a:extLst>
          </p:cNvPr>
          <p:cNvSpPr/>
          <p:nvPr/>
        </p:nvSpPr>
        <p:spPr>
          <a:xfrm rot="5400000">
            <a:off x="519975" y="461836"/>
            <a:ext cx="519908" cy="510682"/>
          </a:xfrm>
          <a:prstGeom prst="rtTriangle">
            <a:avLst/>
          </a:prstGeom>
          <a:solidFill>
            <a:srgbClr val="AF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ый треугольник 21">
            <a:extLst>
              <a:ext uri="{FF2B5EF4-FFF2-40B4-BE49-F238E27FC236}">
                <a16:creationId xmlns:a16="http://schemas.microsoft.com/office/drawing/2014/main" id="{67769281-8FAD-482B-AAE0-3BB4E289A069}"/>
              </a:ext>
            </a:extLst>
          </p:cNvPr>
          <p:cNvSpPr/>
          <p:nvPr/>
        </p:nvSpPr>
        <p:spPr>
          <a:xfrm rot="16200000">
            <a:off x="11152118" y="5822729"/>
            <a:ext cx="519908" cy="510682"/>
          </a:xfrm>
          <a:prstGeom prst="rtTriangle">
            <a:avLst/>
          </a:prstGeom>
          <a:solidFill>
            <a:srgbClr val="AF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6D73775-64C7-4DAF-B9F9-6E8ED7FA3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56" y="2619047"/>
            <a:ext cx="2538412" cy="2191682"/>
          </a:xfrm>
          <a:prstGeom prst="rect">
            <a:avLst/>
          </a:prstGeom>
        </p:spPr>
      </p:pic>
      <p:pic>
        <p:nvPicPr>
          <p:cNvPr id="16" name="Объект 3">
            <a:extLst>
              <a:ext uri="{FF2B5EF4-FFF2-40B4-BE49-F238E27FC236}">
                <a16:creationId xmlns:a16="http://schemas.microsoft.com/office/drawing/2014/main" id="{FB37F0A6-B87D-4BC9-98E1-4CCE14FE3EEB}"/>
              </a:ext>
            </a:extLst>
          </p:cNvPr>
          <p:cNvPicPr>
            <a:picLocks noGrp="1"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629" y="2095241"/>
            <a:ext cx="4858942" cy="32392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4EA7AC-C03F-4BC1-B85A-967495608265}"/>
              </a:ext>
            </a:extLst>
          </p:cNvPr>
          <p:cNvSpPr txBox="1"/>
          <p:nvPr/>
        </p:nvSpPr>
        <p:spPr>
          <a:xfrm>
            <a:off x="2136692" y="5177711"/>
            <a:ext cx="18534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mfortaa"/>
                <a:cs typeface="Times New Roman" panose="02020603050405020304" pitchFamily="18" charset="0"/>
              </a:rPr>
              <a:t>Vue 3</a:t>
            </a:r>
            <a:endParaRPr lang="ru-RU" sz="4000" dirty="0">
              <a:solidFill>
                <a:schemeClr val="bg1"/>
              </a:solidFill>
              <a:latin typeface="Comfortaa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DF8A97-CE10-42FA-B2F0-F7991E191CCC}"/>
              </a:ext>
            </a:extLst>
          </p:cNvPr>
          <p:cNvSpPr txBox="1"/>
          <p:nvPr/>
        </p:nvSpPr>
        <p:spPr>
          <a:xfrm>
            <a:off x="7736272" y="5171629"/>
            <a:ext cx="28903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mfortaa"/>
                <a:cs typeface="Times New Roman" panose="02020603050405020304" pitchFamily="18" charset="0"/>
              </a:rPr>
              <a:t>Laravel 9</a:t>
            </a:r>
            <a:endParaRPr lang="ru-RU" sz="4000" dirty="0">
              <a:solidFill>
                <a:schemeClr val="bg1"/>
              </a:solidFill>
              <a:latin typeface="Comforta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261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844B5F-F8ED-4D5B-96CC-31CC40993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9A30DD-E716-48A0-9355-4A263F5D12CC}"/>
              </a:ext>
            </a:extLst>
          </p:cNvPr>
          <p:cNvSpPr txBox="1"/>
          <p:nvPr/>
        </p:nvSpPr>
        <p:spPr>
          <a:xfrm>
            <a:off x="1786574" y="4288260"/>
            <a:ext cx="92693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Comfortaa"/>
                <a:cs typeface="Times New Roman" panose="02020603050405020304" pitchFamily="18" charset="0"/>
              </a:rPr>
              <a:t>Перейдем к просмотру сайта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87139A-6376-48D2-B2BB-5F22771AD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071" y="2099802"/>
            <a:ext cx="5349902" cy="1329198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A01BDEF0-9759-40D1-AE13-0CB6BA1DD82E}"/>
              </a:ext>
            </a:extLst>
          </p:cNvPr>
          <p:cNvCxnSpPr>
            <a:cxnSpLocks/>
          </p:cNvCxnSpPr>
          <p:nvPr/>
        </p:nvCxnSpPr>
        <p:spPr>
          <a:xfrm rot="-5400000">
            <a:off x="1643750" y="5219346"/>
            <a:ext cx="0" cy="2520000"/>
          </a:xfrm>
          <a:prstGeom prst="line">
            <a:avLst/>
          </a:prstGeom>
          <a:ln w="50800">
            <a:gradFill>
              <a:gsLst>
                <a:gs pos="0">
                  <a:srgbClr val="AF3131"/>
                </a:gs>
                <a:gs pos="100000">
                  <a:srgbClr val="AF313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1D526E6-B80C-4C7A-84DD-9DB705597829}"/>
              </a:ext>
            </a:extLst>
          </p:cNvPr>
          <p:cNvCxnSpPr>
            <a:cxnSpLocks/>
          </p:cNvCxnSpPr>
          <p:nvPr/>
        </p:nvCxnSpPr>
        <p:spPr>
          <a:xfrm rot="-5400000" flipH="1">
            <a:off x="-872166" y="5219346"/>
            <a:ext cx="2520000" cy="0"/>
          </a:xfrm>
          <a:prstGeom prst="line">
            <a:avLst/>
          </a:prstGeom>
          <a:ln w="50800">
            <a:gradFill>
              <a:gsLst>
                <a:gs pos="0">
                  <a:srgbClr val="AF3131"/>
                </a:gs>
                <a:gs pos="100000">
                  <a:srgbClr val="AF313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39F40091-BACB-4441-8F47-E9F521F6684B}"/>
              </a:ext>
            </a:extLst>
          </p:cNvPr>
          <p:cNvCxnSpPr>
            <a:cxnSpLocks/>
          </p:cNvCxnSpPr>
          <p:nvPr/>
        </p:nvCxnSpPr>
        <p:spPr>
          <a:xfrm rot="-10800000">
            <a:off x="11798308" y="342826"/>
            <a:ext cx="0" cy="2520000"/>
          </a:xfrm>
          <a:prstGeom prst="line">
            <a:avLst/>
          </a:prstGeom>
          <a:ln w="50800">
            <a:gradFill>
              <a:gsLst>
                <a:gs pos="0">
                  <a:srgbClr val="AF3131"/>
                </a:gs>
                <a:gs pos="100000">
                  <a:srgbClr val="AF313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DEADF784-5FE4-4731-9483-A5C479C4550C}"/>
              </a:ext>
            </a:extLst>
          </p:cNvPr>
          <p:cNvCxnSpPr>
            <a:cxnSpLocks/>
          </p:cNvCxnSpPr>
          <p:nvPr/>
        </p:nvCxnSpPr>
        <p:spPr>
          <a:xfrm rot="-10800000" flipH="1">
            <a:off x="9282392" y="342826"/>
            <a:ext cx="2520000" cy="0"/>
          </a:xfrm>
          <a:prstGeom prst="line">
            <a:avLst/>
          </a:prstGeom>
          <a:ln w="50800">
            <a:gradFill>
              <a:gsLst>
                <a:gs pos="0">
                  <a:srgbClr val="AF3131"/>
                </a:gs>
                <a:gs pos="100000">
                  <a:srgbClr val="AF313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443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3C3836"/>
      </a:dk1>
      <a:lt1>
        <a:sysClr val="window" lastClr="FBF1C7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3C3836"/>
      </a:dk1>
      <a:lt1>
        <a:sysClr val="window" lastClr="FBF1C7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86</Words>
  <Application>Microsoft Office PowerPoint</Application>
  <PresentationFormat>Широкоэкранный</PresentationFormat>
  <Paragraphs>24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Comfortaa</vt:lpstr>
      <vt:lpstr>Roboto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Kunishi Daniil</dc:creator>
  <cp:lastModifiedBy>Юрий Тишков</cp:lastModifiedBy>
  <cp:revision>5</cp:revision>
  <dcterms:created xsi:type="dcterms:W3CDTF">2022-06-16T20:48:22Z</dcterms:created>
  <dcterms:modified xsi:type="dcterms:W3CDTF">2023-06-13T09:00:41Z</dcterms:modified>
</cp:coreProperties>
</file>