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6" r:id="rId1"/>
  </p:sldMasterIdLst>
  <p:notesMasterIdLst>
    <p:notesMasterId r:id="rId36"/>
  </p:notesMasterIdLst>
  <p:sldIdLst>
    <p:sldId id="256" r:id="rId2"/>
    <p:sldId id="257" r:id="rId3"/>
    <p:sldId id="275" r:id="rId4"/>
    <p:sldId id="291" r:id="rId5"/>
    <p:sldId id="293" r:id="rId6"/>
    <p:sldId id="292" r:id="rId7"/>
    <p:sldId id="294" r:id="rId8"/>
    <p:sldId id="295" r:id="rId9"/>
    <p:sldId id="276" r:id="rId10"/>
    <p:sldId id="277" r:id="rId11"/>
    <p:sldId id="301" r:id="rId12"/>
    <p:sldId id="296" r:id="rId13"/>
    <p:sldId id="289" r:id="rId14"/>
    <p:sldId id="297" r:id="rId15"/>
    <p:sldId id="278" r:id="rId16"/>
    <p:sldId id="303" r:id="rId17"/>
    <p:sldId id="304" r:id="rId18"/>
    <p:sldId id="279" r:id="rId19"/>
    <p:sldId id="280" r:id="rId20"/>
    <p:sldId id="298" r:id="rId21"/>
    <p:sldId id="286" r:id="rId22"/>
    <p:sldId id="287" r:id="rId23"/>
    <p:sldId id="306" r:id="rId24"/>
    <p:sldId id="305" r:id="rId25"/>
    <p:sldId id="283" r:id="rId26"/>
    <p:sldId id="307" r:id="rId27"/>
    <p:sldId id="309" r:id="rId28"/>
    <p:sldId id="310" r:id="rId29"/>
    <p:sldId id="311" r:id="rId30"/>
    <p:sldId id="312" r:id="rId31"/>
    <p:sldId id="308" r:id="rId32"/>
    <p:sldId id="299" r:id="rId33"/>
    <p:sldId id="300" r:id="rId34"/>
    <p:sldId id="302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FF00"/>
    <a:srgbClr val="47FFA4"/>
    <a:srgbClr val="B7FF64"/>
    <a:srgbClr val="FCF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28" autoAdjust="0"/>
    <p:restoredTop sz="92308" autoAdjust="0"/>
  </p:normalViewPr>
  <p:slideViewPr>
    <p:cSldViewPr>
      <p:cViewPr>
        <p:scale>
          <a:sx n="81" d="100"/>
          <a:sy n="81" d="100"/>
        </p:scale>
        <p:origin x="-1584" y="-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352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28D81-A022-6844-A820-B16A5546651D}" type="datetimeFigureOut">
              <a:rPr lang="en-US" smtClean="0"/>
              <a:t>14/02/13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B4615-BDC6-0040-964A-99BBE6EE1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48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B4615-BDC6-0040-964A-99BBE6EE18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04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B4615-BDC6-0040-964A-99BBE6EE18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04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B4615-BDC6-0040-964A-99BBE6EE18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04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B4615-BDC6-0040-964A-99BBE6EE18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04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B4615-BDC6-0040-964A-99BBE6EE18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04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B4615-BDC6-0040-964A-99BBE6EE18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04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B4615-BDC6-0040-964A-99BBE6EE18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04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B4615-BDC6-0040-964A-99BBE6EE184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04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B4615-BDC6-0040-964A-99BBE6EE184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04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B4615-BDC6-0040-964A-99BBE6EE184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04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B4615-BDC6-0040-964A-99BBE6EE184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04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B4615-BDC6-0040-964A-99BBE6EE18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045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B4615-BDC6-0040-964A-99BBE6EE184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04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B4615-BDC6-0040-964A-99BBE6EE184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04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B4615-BDC6-0040-964A-99BBE6EE184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04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B4615-BDC6-0040-964A-99BBE6EE184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045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B4615-BDC6-0040-964A-99BBE6EE184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045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B4615-BDC6-0040-964A-99BBE6EE184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04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B4615-BDC6-0040-964A-99BBE6EE18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04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B4615-BDC6-0040-964A-99BBE6EE18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04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B4615-BDC6-0040-964A-99BBE6EE18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04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B4615-BDC6-0040-964A-99BBE6EE18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04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B4615-BDC6-0040-964A-99BBE6EE18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04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B4615-BDC6-0040-964A-99BBE6EE18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04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B4615-BDC6-0040-964A-99BBE6EE18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04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14/02/13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14/02/13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7606D-E5C4-4C2F-8241-EC2663EF1C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14/02/13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14/02/13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14/02/13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14/02/13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14/02/13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14/02/13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14/02/13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14/02/13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14/02/13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DA47DADC-55EA-4839-91C8-5BCC0EC06F5C}" type="datetime1">
              <a:rPr lang="en-US" smtClean="0"/>
              <a:pPr/>
              <a:t>14/02/13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67" r:id="rId1"/>
    <p:sldLayoutId id="2147484168" r:id="rId2"/>
    <p:sldLayoutId id="2147484169" r:id="rId3"/>
    <p:sldLayoutId id="2147484170" r:id="rId4"/>
    <p:sldLayoutId id="2147484171" r:id="rId5"/>
    <p:sldLayoutId id="2147484172" r:id="rId6"/>
    <p:sldLayoutId id="2147484173" r:id="rId7"/>
    <p:sldLayoutId id="2147484174" r:id="rId8"/>
    <p:sldLayoutId id="2147484175" r:id="rId9"/>
    <p:sldLayoutId id="2147484176" r:id="rId10"/>
    <p:sldLayoutId id="214748417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4" Type="http://schemas.openxmlformats.org/officeDocument/2006/relationships/image" Target="../media/image3.gif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-androi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060848"/>
            <a:ext cx="3859182" cy="289234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11960" y="5661248"/>
            <a:ext cx="4778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600" dirty="0" smtClean="0">
                <a:solidFill>
                  <a:srgbClr val="CCFFCC"/>
                </a:solidFill>
                <a:latin typeface="Hand Of Sean"/>
                <a:cs typeface="Hand Of Sean"/>
              </a:rPr>
              <a:t>Games - V1</a:t>
            </a:r>
            <a:endParaRPr lang="pt-BR" sz="6600" dirty="0">
              <a:solidFill>
                <a:srgbClr val="CCFFCC"/>
              </a:solidFill>
              <a:latin typeface="Hand Of Sean"/>
              <a:cs typeface="Hand Of Se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39552" y="260648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Skia"/>
                <a:cs typeface="Skia"/>
              </a:rPr>
              <a:t>Introdução</a:t>
            </a:r>
            <a:endParaRPr lang="en-US" sz="2800" dirty="0">
              <a:latin typeface="Skia"/>
              <a:cs typeface="Ski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9512" y="908720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Skia"/>
                <a:cs typeface="Skia"/>
              </a:rPr>
              <a:t>Existem</a:t>
            </a:r>
            <a:r>
              <a:rPr lang="en-US" sz="2800" dirty="0" smtClean="0">
                <a:latin typeface="Skia"/>
                <a:cs typeface="Skia"/>
              </a:rPr>
              <a:t> </a:t>
            </a:r>
            <a:r>
              <a:rPr lang="en-US" sz="2800" dirty="0" err="1" smtClean="0">
                <a:latin typeface="Skia"/>
                <a:cs typeface="Skia"/>
              </a:rPr>
              <a:t>diversas</a:t>
            </a:r>
            <a:r>
              <a:rPr lang="en-US" sz="2800" dirty="0" smtClean="0">
                <a:latin typeface="Skia"/>
                <a:cs typeface="Skia"/>
              </a:rPr>
              <a:t> engines </a:t>
            </a:r>
            <a:r>
              <a:rPr lang="en-US" sz="2800" dirty="0" err="1" smtClean="0">
                <a:latin typeface="Skia"/>
                <a:cs typeface="Skia"/>
              </a:rPr>
              <a:t>para</a:t>
            </a:r>
            <a:r>
              <a:rPr lang="en-US" sz="2800" dirty="0" smtClean="0">
                <a:latin typeface="Skia"/>
                <a:cs typeface="Skia"/>
              </a:rPr>
              <a:t> Android</a:t>
            </a:r>
            <a:endParaRPr lang="en-US" sz="2800" dirty="0">
              <a:latin typeface="Skia"/>
              <a:cs typeface="Ski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28800"/>
            <a:ext cx="1828800" cy="1003300"/>
          </a:xfrm>
          <a:prstGeom prst="rect">
            <a:avLst/>
          </a:prstGeom>
        </p:spPr>
      </p:pic>
      <p:pic>
        <p:nvPicPr>
          <p:cNvPr id="5" name="Picture 4" descr="Captura de Tela 2013-02-02 às 02.08.4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48060"/>
            <a:ext cx="8475997" cy="390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2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39552" y="260648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Skia"/>
                <a:cs typeface="Skia"/>
              </a:rPr>
              <a:t>Introdução</a:t>
            </a:r>
            <a:endParaRPr lang="en-US" sz="2800" dirty="0">
              <a:latin typeface="Skia"/>
              <a:cs typeface="Ski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9512" y="908720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Skia"/>
                <a:cs typeface="Skia"/>
              </a:rPr>
              <a:t>Existem</a:t>
            </a:r>
            <a:r>
              <a:rPr lang="en-US" sz="2800" dirty="0" smtClean="0">
                <a:latin typeface="Skia"/>
                <a:cs typeface="Skia"/>
              </a:rPr>
              <a:t> </a:t>
            </a:r>
            <a:r>
              <a:rPr lang="en-US" sz="2800" dirty="0" err="1" smtClean="0">
                <a:latin typeface="Skia"/>
                <a:cs typeface="Skia"/>
              </a:rPr>
              <a:t>diversas</a:t>
            </a:r>
            <a:r>
              <a:rPr lang="en-US" sz="2800" dirty="0" smtClean="0">
                <a:latin typeface="Skia"/>
                <a:cs typeface="Skia"/>
              </a:rPr>
              <a:t> engines </a:t>
            </a:r>
            <a:r>
              <a:rPr lang="en-US" sz="2800" dirty="0" err="1" smtClean="0">
                <a:latin typeface="Skia"/>
                <a:cs typeface="Skia"/>
              </a:rPr>
              <a:t>para</a:t>
            </a:r>
            <a:r>
              <a:rPr lang="en-US" sz="2800" dirty="0" smtClean="0">
                <a:latin typeface="Skia"/>
                <a:cs typeface="Skia"/>
              </a:rPr>
              <a:t> Android</a:t>
            </a:r>
            <a:endParaRPr lang="en-US" sz="2800" dirty="0">
              <a:latin typeface="Skia"/>
              <a:cs typeface="Ski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28800"/>
            <a:ext cx="1828800" cy="1003300"/>
          </a:xfrm>
          <a:prstGeom prst="rect">
            <a:avLst/>
          </a:prstGeom>
        </p:spPr>
      </p:pic>
      <p:pic>
        <p:nvPicPr>
          <p:cNvPr id="4" name="Picture 3" descr="Captura de Tela 2013-02-02 às 02.36.4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556792"/>
            <a:ext cx="3979044" cy="2198055"/>
          </a:xfrm>
          <a:prstGeom prst="rect">
            <a:avLst/>
          </a:prstGeom>
        </p:spPr>
      </p:pic>
      <p:pic>
        <p:nvPicPr>
          <p:cNvPr id="7" name="Picture 6" descr="Captura de Tela 2013-02-02 às 02.39.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852936"/>
            <a:ext cx="4330700" cy="1790700"/>
          </a:xfrm>
          <a:prstGeom prst="rect">
            <a:avLst/>
          </a:prstGeom>
        </p:spPr>
      </p:pic>
      <p:pic>
        <p:nvPicPr>
          <p:cNvPr id="8" name="Picture 7" descr="Captura de Tela 2013-02-02 às 02.41.29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869160"/>
            <a:ext cx="87503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2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39552" y="260648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Skia"/>
                <a:cs typeface="Skia"/>
              </a:rPr>
              <a:t>Introdução</a:t>
            </a:r>
            <a:endParaRPr lang="en-US" sz="2800" dirty="0">
              <a:latin typeface="Skia"/>
              <a:cs typeface="Ski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196752"/>
            <a:ext cx="1168400" cy="1168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75856" y="3068960"/>
            <a:ext cx="27862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err="1" smtClean="0"/>
              <a:t>AndEngine</a:t>
            </a:r>
            <a:endParaRPr lang="pt-BR" sz="4000" dirty="0"/>
          </a:p>
        </p:txBody>
      </p:sp>
      <p:sp>
        <p:nvSpPr>
          <p:cNvPr id="4" name="Rectangle 3"/>
          <p:cNvSpPr/>
          <p:nvPr/>
        </p:nvSpPr>
        <p:spPr>
          <a:xfrm>
            <a:off x="2771800" y="6165304"/>
            <a:ext cx="350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/>
              <a:t>http</a:t>
            </a:r>
            <a:r>
              <a:rPr lang="pt-BR" dirty="0"/>
              <a:t>://</a:t>
            </a:r>
            <a:r>
              <a:rPr lang="pt-BR" dirty="0" err="1"/>
              <a:t>www.andengine.org</a:t>
            </a:r>
            <a:r>
              <a:rPr lang="pt-BR" dirty="0"/>
              <a:t>/blog/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3789040"/>
            <a:ext cx="2425700" cy="2146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44208" y="6021288"/>
            <a:ext cx="210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Nicholas </a:t>
            </a:r>
            <a:r>
              <a:rPr lang="pt-BR" dirty="0" err="1" smtClean="0"/>
              <a:t>Gramlich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681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39552" y="260648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Skia"/>
                <a:cs typeface="Skia"/>
              </a:rPr>
              <a:t>Introdução</a:t>
            </a:r>
            <a:endParaRPr lang="en-US" sz="2800" dirty="0">
              <a:latin typeface="Skia"/>
              <a:cs typeface="Ski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9512" y="1988840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Skia"/>
                <a:cs typeface="Skia"/>
              </a:rPr>
              <a:t>Parabéns</a:t>
            </a:r>
            <a:r>
              <a:rPr lang="en-US" sz="2800" dirty="0" smtClean="0">
                <a:latin typeface="Skia"/>
                <a:cs typeface="Skia"/>
              </a:rPr>
              <a:t> </a:t>
            </a:r>
            <a:r>
              <a:rPr lang="en-US" sz="2800" dirty="0" err="1" smtClean="0">
                <a:latin typeface="Skia"/>
                <a:cs typeface="Skia"/>
              </a:rPr>
              <a:t>ao</a:t>
            </a:r>
            <a:r>
              <a:rPr lang="en-US" sz="2800" dirty="0" smtClean="0">
                <a:latin typeface="Skia"/>
                <a:cs typeface="Skia"/>
              </a:rPr>
              <a:t> Nicholas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149080"/>
            <a:ext cx="2425700" cy="214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4077072"/>
            <a:ext cx="39497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2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39552" y="260648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Skia"/>
                <a:cs typeface="Skia"/>
              </a:rPr>
              <a:t>Introdução</a:t>
            </a:r>
            <a:endParaRPr lang="en-US" sz="2800" dirty="0">
              <a:latin typeface="Skia"/>
              <a:cs typeface="Ski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7744" y="2060848"/>
            <a:ext cx="1866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smtClean="0"/>
              <a:t>Corona</a:t>
            </a:r>
            <a:endParaRPr lang="pt-BR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628800"/>
            <a:ext cx="977900" cy="1447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3501008"/>
            <a:ext cx="1282700" cy="12827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483768" y="37890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800" dirty="0" err="1"/>
              <a:t>jMonkey</a:t>
            </a:r>
            <a:r>
              <a:rPr lang="pt-BR" sz="2800" dirty="0"/>
              <a:t> </a:t>
            </a:r>
            <a:r>
              <a:rPr lang="pt-BR" sz="2800" dirty="0" err="1" smtClean="0"/>
              <a:t>Engine</a:t>
            </a:r>
            <a:endParaRPr lang="pt-BR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176" y="3933056"/>
            <a:ext cx="2133600" cy="48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6176" y="1988840"/>
            <a:ext cx="2400300" cy="736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84168" y="5517232"/>
            <a:ext cx="194095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Skia"/>
                <a:cs typeface="Skia"/>
              </a:rPr>
              <a:t>Cactus2D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6376" y="5517232"/>
            <a:ext cx="854100" cy="64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8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39552" y="260648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Skia"/>
                <a:cs typeface="Skia"/>
              </a:rPr>
              <a:t>Introdução</a:t>
            </a:r>
            <a:endParaRPr lang="en-US" sz="2800" dirty="0">
              <a:latin typeface="Skia"/>
              <a:cs typeface="Ski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9512" y="1988840"/>
            <a:ext cx="8784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kia"/>
                <a:cs typeface="Skia"/>
              </a:rPr>
              <a:t>Para se </a:t>
            </a:r>
            <a:r>
              <a:rPr lang="en-US" sz="2800" dirty="0" err="1" smtClean="0">
                <a:latin typeface="Skia"/>
                <a:cs typeface="Skia"/>
              </a:rPr>
              <a:t>criar</a:t>
            </a:r>
            <a:r>
              <a:rPr lang="en-US" sz="2800" dirty="0" smtClean="0">
                <a:latin typeface="Skia"/>
                <a:cs typeface="Skia"/>
              </a:rPr>
              <a:t> um </a:t>
            </a:r>
            <a:r>
              <a:rPr lang="en-US" sz="2800" dirty="0" err="1" smtClean="0">
                <a:latin typeface="Skia"/>
                <a:cs typeface="Skia"/>
              </a:rPr>
              <a:t>jogo</a:t>
            </a:r>
            <a:r>
              <a:rPr lang="en-US" sz="2800" dirty="0" smtClean="0">
                <a:latin typeface="Skia"/>
                <a:cs typeface="Skia"/>
              </a:rPr>
              <a:t>, </a:t>
            </a:r>
            <a:r>
              <a:rPr lang="en-US" sz="2800" dirty="0" err="1" smtClean="0">
                <a:latin typeface="Skia"/>
                <a:cs typeface="Skia"/>
              </a:rPr>
              <a:t>é</a:t>
            </a:r>
            <a:r>
              <a:rPr lang="en-US" sz="2800" dirty="0" smtClean="0">
                <a:latin typeface="Skia"/>
                <a:cs typeface="Skia"/>
              </a:rPr>
              <a:t> </a:t>
            </a:r>
            <a:r>
              <a:rPr lang="en-US" sz="2800" dirty="0" err="1" smtClean="0">
                <a:latin typeface="Skia"/>
                <a:cs typeface="Skia"/>
              </a:rPr>
              <a:t>necessário</a:t>
            </a:r>
            <a:r>
              <a:rPr lang="en-US" sz="2800" dirty="0" smtClean="0">
                <a:latin typeface="Skia"/>
                <a:cs typeface="Skia"/>
              </a:rPr>
              <a:t> </a:t>
            </a:r>
            <a:r>
              <a:rPr lang="en-US" sz="2800" dirty="0" err="1" smtClean="0">
                <a:latin typeface="Skia"/>
                <a:cs typeface="Skia"/>
              </a:rPr>
              <a:t>entender</a:t>
            </a:r>
            <a:r>
              <a:rPr lang="en-US" sz="2800" dirty="0" smtClean="0">
                <a:latin typeface="Skia"/>
                <a:cs typeface="Skia"/>
              </a:rPr>
              <a:t> </a:t>
            </a:r>
            <a:r>
              <a:rPr lang="en-US" sz="2800" dirty="0" err="1" smtClean="0">
                <a:latin typeface="Skia"/>
                <a:cs typeface="Skia"/>
              </a:rPr>
              <a:t>alguns</a:t>
            </a:r>
            <a:r>
              <a:rPr lang="en-US" sz="2800" dirty="0" smtClean="0">
                <a:latin typeface="Skia"/>
                <a:cs typeface="Skia"/>
              </a:rPr>
              <a:t> </a:t>
            </a:r>
            <a:r>
              <a:rPr lang="en-US" sz="2800" dirty="0" err="1" smtClean="0">
                <a:latin typeface="Skia"/>
                <a:cs typeface="Skia"/>
              </a:rPr>
              <a:t>conceitos</a:t>
            </a:r>
            <a:r>
              <a:rPr lang="en-US" sz="2800" dirty="0" smtClean="0">
                <a:latin typeface="Skia"/>
                <a:cs typeface="Skia"/>
              </a:rPr>
              <a:t> </a:t>
            </a:r>
            <a:r>
              <a:rPr lang="en-US" sz="2800" dirty="0" err="1" smtClean="0">
                <a:latin typeface="Skia"/>
                <a:cs typeface="Skia"/>
              </a:rPr>
              <a:t>básicos</a:t>
            </a:r>
            <a:r>
              <a:rPr lang="en-US" sz="2800" dirty="0" smtClean="0">
                <a:latin typeface="Skia"/>
                <a:cs typeface="Ski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929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79512" y="404664"/>
            <a:ext cx="87849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Skia"/>
                <a:cs typeface="Skia"/>
              </a:rPr>
              <a:t>Criar</a:t>
            </a:r>
            <a:r>
              <a:rPr lang="en-US" sz="2800" dirty="0" smtClean="0">
                <a:latin typeface="Skia"/>
                <a:cs typeface="Skia"/>
              </a:rPr>
              <a:t> um </a:t>
            </a:r>
            <a:r>
              <a:rPr lang="en-US" sz="2800" dirty="0" err="1" smtClean="0">
                <a:latin typeface="Skia"/>
                <a:cs typeface="Skia"/>
              </a:rPr>
              <a:t>jogo</a:t>
            </a:r>
            <a:r>
              <a:rPr lang="en-US" sz="2800" dirty="0" smtClean="0">
                <a:latin typeface="Skia"/>
                <a:cs typeface="Skia"/>
              </a:rPr>
              <a:t> </a:t>
            </a:r>
            <a:r>
              <a:rPr lang="en-US" sz="2800" dirty="0" err="1" smtClean="0">
                <a:latin typeface="Skia"/>
                <a:cs typeface="Skia"/>
              </a:rPr>
              <a:t>não</a:t>
            </a:r>
            <a:r>
              <a:rPr lang="en-US" sz="2800" dirty="0" smtClean="0">
                <a:latin typeface="Skia"/>
                <a:cs typeface="Skia"/>
              </a:rPr>
              <a:t> </a:t>
            </a:r>
            <a:r>
              <a:rPr lang="en-US" sz="2800" dirty="0" err="1" smtClean="0">
                <a:latin typeface="Skia"/>
                <a:cs typeface="Skia"/>
              </a:rPr>
              <a:t>é</a:t>
            </a:r>
            <a:r>
              <a:rPr lang="en-US" sz="2800" dirty="0" smtClean="0">
                <a:latin typeface="Skia"/>
                <a:cs typeface="Skia"/>
              </a:rPr>
              <a:t> </a:t>
            </a:r>
            <a:r>
              <a:rPr lang="en-US" sz="2800" dirty="0" err="1" smtClean="0">
                <a:latin typeface="Skia"/>
                <a:cs typeface="Skia"/>
              </a:rPr>
              <a:t>fácil</a:t>
            </a:r>
            <a:r>
              <a:rPr lang="en-US" sz="2800" dirty="0" smtClean="0">
                <a:latin typeface="Skia"/>
                <a:cs typeface="Skia"/>
              </a:rPr>
              <a:t>. </a:t>
            </a:r>
          </a:p>
          <a:p>
            <a:pPr algn="ctr"/>
            <a:endParaRPr lang="en-US" sz="2800" dirty="0">
              <a:latin typeface="Skia"/>
              <a:cs typeface="Skia"/>
            </a:endParaRPr>
          </a:p>
          <a:p>
            <a:pPr algn="ctr"/>
            <a:r>
              <a:rPr lang="en-US" sz="2800" dirty="0" err="1" smtClean="0">
                <a:latin typeface="Skia"/>
                <a:cs typeface="Skia"/>
              </a:rPr>
              <a:t>Requer</a:t>
            </a:r>
            <a:r>
              <a:rPr lang="en-US" sz="2800" dirty="0" smtClean="0">
                <a:latin typeface="Skia"/>
                <a:cs typeface="Skia"/>
              </a:rPr>
              <a:t> </a:t>
            </a:r>
            <a:r>
              <a:rPr lang="en-US" sz="2800" dirty="0" err="1" smtClean="0">
                <a:latin typeface="Skia"/>
                <a:cs typeface="Skia"/>
              </a:rPr>
              <a:t>estudo</a:t>
            </a:r>
            <a:r>
              <a:rPr lang="en-US" sz="2800" dirty="0" smtClean="0">
                <a:latin typeface="Skia"/>
                <a:cs typeface="Skia"/>
              </a:rPr>
              <a:t> e </a:t>
            </a:r>
            <a:r>
              <a:rPr lang="en-US" sz="2800" dirty="0" err="1" smtClean="0">
                <a:latin typeface="Skia"/>
                <a:cs typeface="Skia"/>
              </a:rPr>
              <a:t>dedicação</a:t>
            </a:r>
            <a:r>
              <a:rPr lang="en-US" sz="2800" dirty="0" smtClean="0">
                <a:latin typeface="Skia"/>
                <a:cs typeface="Skia"/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636912"/>
            <a:ext cx="3480979" cy="371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6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0" y="1124744"/>
            <a:ext cx="91450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CCFFCC"/>
                </a:solidFill>
                <a:latin typeface="Skia"/>
                <a:cs typeface="Skia"/>
              </a:rPr>
              <a:t>Primeiro</a:t>
            </a:r>
            <a:r>
              <a:rPr lang="en-US" sz="2800" dirty="0" smtClean="0">
                <a:solidFill>
                  <a:srgbClr val="CCFFCC"/>
                </a:solidFill>
                <a:latin typeface="Skia"/>
                <a:cs typeface="Skia"/>
              </a:rPr>
              <a:t> </a:t>
            </a:r>
            <a:r>
              <a:rPr lang="en-US" sz="2800" dirty="0" err="1" smtClean="0">
                <a:solidFill>
                  <a:srgbClr val="CCFFCC"/>
                </a:solidFill>
                <a:latin typeface="Skia"/>
                <a:cs typeface="Skia"/>
              </a:rPr>
              <a:t>passo</a:t>
            </a:r>
            <a:r>
              <a:rPr lang="en-US" sz="2800" dirty="0" smtClean="0">
                <a:latin typeface="Skia"/>
                <a:cs typeface="Skia"/>
              </a:rPr>
              <a:t>: </a:t>
            </a:r>
            <a:r>
              <a:rPr lang="en-US" sz="2800" dirty="0" err="1" smtClean="0">
                <a:latin typeface="Skia"/>
                <a:cs typeface="Skia"/>
              </a:rPr>
              <a:t>Tenha</a:t>
            </a:r>
            <a:r>
              <a:rPr lang="en-US" sz="2800" dirty="0" smtClean="0">
                <a:latin typeface="Skia"/>
                <a:cs typeface="Skia"/>
              </a:rPr>
              <a:t> </a:t>
            </a:r>
            <a:r>
              <a:rPr lang="en-US" sz="2800" dirty="0" err="1" smtClean="0">
                <a:latin typeface="Skia"/>
                <a:cs typeface="Skia"/>
              </a:rPr>
              <a:t>uma</a:t>
            </a:r>
            <a:r>
              <a:rPr lang="en-US" sz="2800" dirty="0" smtClean="0">
                <a:latin typeface="Skia"/>
                <a:cs typeface="Skia"/>
              </a:rPr>
              <a:t> </a:t>
            </a:r>
            <a:r>
              <a:rPr lang="en-US" sz="2800" dirty="0" err="1" smtClean="0">
                <a:latin typeface="Skia"/>
                <a:cs typeface="Skia"/>
              </a:rPr>
              <a:t>idéia</a:t>
            </a:r>
            <a:r>
              <a:rPr lang="en-US" sz="2800" dirty="0" smtClean="0">
                <a:latin typeface="Skia"/>
                <a:cs typeface="Skia"/>
              </a:rPr>
              <a:t> e um </a:t>
            </a:r>
            <a:r>
              <a:rPr lang="en-US" sz="2800" dirty="0" err="1" smtClean="0">
                <a:latin typeface="Skia"/>
                <a:cs typeface="Skia"/>
              </a:rPr>
              <a:t>objetivo</a:t>
            </a:r>
            <a:endParaRPr lang="en-US" sz="2800" dirty="0" smtClean="0">
              <a:latin typeface="Skia"/>
              <a:cs typeface="Skia"/>
            </a:endParaRPr>
          </a:p>
          <a:p>
            <a:endParaRPr lang="en-US" sz="2800" dirty="0">
              <a:latin typeface="Skia"/>
              <a:cs typeface="Skia"/>
            </a:endParaRPr>
          </a:p>
          <a:p>
            <a:r>
              <a:rPr lang="en-US" sz="2800" dirty="0" smtClean="0">
                <a:solidFill>
                  <a:srgbClr val="CCFFCC"/>
                </a:solidFill>
                <a:latin typeface="Skia"/>
                <a:cs typeface="Skia"/>
              </a:rPr>
              <a:t>Segundo </a:t>
            </a:r>
            <a:r>
              <a:rPr lang="en-US" sz="2800" dirty="0" err="1" smtClean="0">
                <a:solidFill>
                  <a:srgbClr val="CCFFCC"/>
                </a:solidFill>
                <a:latin typeface="Skia"/>
                <a:cs typeface="Skia"/>
              </a:rPr>
              <a:t>passo</a:t>
            </a:r>
            <a:r>
              <a:rPr lang="en-US" sz="2800" dirty="0" smtClean="0">
                <a:latin typeface="Skia"/>
                <a:cs typeface="Skia"/>
              </a:rPr>
              <a:t>: </a:t>
            </a:r>
            <a:r>
              <a:rPr lang="en-US" sz="2800" dirty="0" err="1" smtClean="0">
                <a:latin typeface="Skia"/>
                <a:cs typeface="Skia"/>
              </a:rPr>
              <a:t>tenha</a:t>
            </a:r>
            <a:r>
              <a:rPr lang="en-US" sz="2800" dirty="0" smtClean="0">
                <a:latin typeface="Skia"/>
                <a:cs typeface="Skia"/>
              </a:rPr>
              <a:t> um amigo Designer </a:t>
            </a:r>
            <a:r>
              <a:rPr lang="en-US" sz="2800" dirty="0" err="1" smtClean="0">
                <a:latin typeface="Skia"/>
                <a:cs typeface="Skia"/>
              </a:rPr>
              <a:t>Gráfico</a:t>
            </a:r>
            <a:endParaRPr lang="en-US" sz="2800" dirty="0" smtClean="0">
              <a:latin typeface="Skia"/>
              <a:cs typeface="Skia"/>
            </a:endParaRPr>
          </a:p>
          <a:p>
            <a:endParaRPr lang="en-US" sz="2800" dirty="0">
              <a:latin typeface="Skia"/>
              <a:cs typeface="Skia"/>
            </a:endParaRPr>
          </a:p>
          <a:p>
            <a:r>
              <a:rPr lang="en-US" sz="2800" dirty="0" err="1" smtClean="0">
                <a:solidFill>
                  <a:srgbClr val="CCFFCC"/>
                </a:solidFill>
                <a:latin typeface="Skia"/>
                <a:cs typeface="Skia"/>
              </a:rPr>
              <a:t>Terceiro</a:t>
            </a:r>
            <a:r>
              <a:rPr lang="en-US" sz="2800" dirty="0" smtClean="0">
                <a:solidFill>
                  <a:srgbClr val="CCFFCC"/>
                </a:solidFill>
                <a:latin typeface="Skia"/>
                <a:cs typeface="Skia"/>
              </a:rPr>
              <a:t> </a:t>
            </a:r>
            <a:r>
              <a:rPr lang="en-US" sz="2800" dirty="0" err="1" smtClean="0">
                <a:solidFill>
                  <a:srgbClr val="CCFFCC"/>
                </a:solidFill>
                <a:latin typeface="Skia"/>
                <a:cs typeface="Skia"/>
              </a:rPr>
              <a:t>passo</a:t>
            </a:r>
            <a:r>
              <a:rPr lang="en-US" sz="2800" dirty="0" smtClean="0">
                <a:latin typeface="Skia"/>
                <a:cs typeface="Skia"/>
              </a:rPr>
              <a:t>: </a:t>
            </a:r>
            <a:r>
              <a:rPr lang="en-US" sz="2800" dirty="0" err="1" smtClean="0">
                <a:latin typeface="Skia"/>
                <a:cs typeface="Skia"/>
              </a:rPr>
              <a:t>coloque</a:t>
            </a:r>
            <a:r>
              <a:rPr lang="en-US" sz="2800" dirty="0" smtClean="0">
                <a:latin typeface="Skia"/>
                <a:cs typeface="Skia"/>
              </a:rPr>
              <a:t> a </a:t>
            </a:r>
            <a:r>
              <a:rPr lang="en-US" sz="2800" dirty="0" err="1" smtClean="0">
                <a:latin typeface="Skia"/>
                <a:cs typeface="Skia"/>
              </a:rPr>
              <a:t>mão-na-massa</a:t>
            </a:r>
            <a:r>
              <a:rPr lang="en-US" sz="2800" dirty="0" smtClean="0">
                <a:latin typeface="Skia"/>
                <a:cs typeface="Skia"/>
              </a:rPr>
              <a:t>. Bora </a:t>
            </a:r>
            <a:r>
              <a:rPr lang="en-US" sz="2800" dirty="0" err="1" smtClean="0">
                <a:latin typeface="Skia"/>
                <a:cs typeface="Skia"/>
              </a:rPr>
              <a:t>programar</a:t>
            </a:r>
            <a:endParaRPr lang="en-US" sz="2800" dirty="0" smtClean="0">
              <a:latin typeface="Skia"/>
              <a:cs typeface="Ski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984" y="3717032"/>
            <a:ext cx="2629084" cy="280851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7504" y="6381328"/>
            <a:ext cx="56886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/>
              <a:t>http</a:t>
            </a:r>
            <a:r>
              <a:rPr lang="pt-BR" sz="1600" dirty="0"/>
              <a:t>://</a:t>
            </a:r>
            <a:r>
              <a:rPr lang="pt-BR" sz="1600" dirty="0" err="1"/>
              <a:t>www.ehow.com.br</a:t>
            </a:r>
            <a:r>
              <a:rPr lang="pt-BR" sz="1600" dirty="0"/>
              <a:t>/jogos-celular-como_7191/</a:t>
            </a:r>
          </a:p>
        </p:txBody>
      </p:sp>
    </p:spTree>
    <p:extLst>
      <p:ext uri="{BB962C8B-B14F-4D97-AF65-F5344CB8AC3E}">
        <p14:creationId xmlns:p14="http://schemas.microsoft.com/office/powerpoint/2010/main" val="241387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39552" y="260648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Skia"/>
                <a:cs typeface="Skia"/>
              </a:rPr>
              <a:t>Introdução</a:t>
            </a:r>
            <a:endParaRPr lang="en-US" sz="2800" dirty="0">
              <a:latin typeface="Skia"/>
              <a:cs typeface="Ski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9512" y="1988840"/>
            <a:ext cx="87849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kia"/>
                <a:cs typeface="Skia"/>
              </a:rPr>
              <a:t>Para se </a:t>
            </a:r>
            <a:r>
              <a:rPr lang="en-US" sz="2800" dirty="0" err="1" smtClean="0">
                <a:latin typeface="Skia"/>
                <a:cs typeface="Skia"/>
              </a:rPr>
              <a:t>criar</a:t>
            </a:r>
            <a:r>
              <a:rPr lang="en-US" sz="2800" dirty="0" smtClean="0">
                <a:latin typeface="Skia"/>
                <a:cs typeface="Skia"/>
              </a:rPr>
              <a:t> um </a:t>
            </a:r>
            <a:r>
              <a:rPr lang="en-US" sz="2800" dirty="0" err="1" smtClean="0">
                <a:latin typeface="Skia"/>
                <a:cs typeface="Skia"/>
              </a:rPr>
              <a:t>jogo</a:t>
            </a:r>
            <a:r>
              <a:rPr lang="en-US" sz="2800" dirty="0" smtClean="0">
                <a:latin typeface="Skia"/>
                <a:cs typeface="Skia"/>
              </a:rPr>
              <a:t>, </a:t>
            </a:r>
            <a:r>
              <a:rPr lang="en-US" sz="2800" dirty="0" err="1" smtClean="0">
                <a:latin typeface="Skia"/>
                <a:cs typeface="Skia"/>
              </a:rPr>
              <a:t>é</a:t>
            </a:r>
            <a:r>
              <a:rPr lang="en-US" sz="2800" dirty="0" smtClean="0">
                <a:latin typeface="Skia"/>
                <a:cs typeface="Skia"/>
              </a:rPr>
              <a:t> </a:t>
            </a:r>
            <a:r>
              <a:rPr lang="en-US" sz="2800" dirty="0" err="1" smtClean="0">
                <a:latin typeface="Skia"/>
                <a:cs typeface="Skia"/>
              </a:rPr>
              <a:t>necessário</a:t>
            </a:r>
            <a:r>
              <a:rPr lang="en-US" sz="2800" dirty="0" smtClean="0">
                <a:latin typeface="Skia"/>
                <a:cs typeface="Skia"/>
              </a:rPr>
              <a:t> </a:t>
            </a:r>
            <a:r>
              <a:rPr lang="en-US" sz="2800" dirty="0" err="1" smtClean="0">
                <a:latin typeface="Skia"/>
                <a:cs typeface="Skia"/>
              </a:rPr>
              <a:t>entender</a:t>
            </a:r>
            <a:r>
              <a:rPr lang="en-US" sz="2800" dirty="0" smtClean="0">
                <a:latin typeface="Skia"/>
                <a:cs typeface="Skia"/>
              </a:rPr>
              <a:t> </a:t>
            </a:r>
            <a:r>
              <a:rPr lang="en-US" sz="2800" dirty="0" err="1" smtClean="0">
                <a:latin typeface="Skia"/>
                <a:cs typeface="Skia"/>
              </a:rPr>
              <a:t>alguns</a:t>
            </a:r>
            <a:r>
              <a:rPr lang="en-US" sz="2800" dirty="0" smtClean="0">
                <a:latin typeface="Skia"/>
                <a:cs typeface="Skia"/>
              </a:rPr>
              <a:t> </a:t>
            </a:r>
            <a:r>
              <a:rPr lang="en-US" sz="2800" dirty="0" err="1" smtClean="0">
                <a:latin typeface="Skia"/>
                <a:cs typeface="Skia"/>
              </a:rPr>
              <a:t>conceitos</a:t>
            </a:r>
            <a:r>
              <a:rPr lang="en-US" sz="2800" dirty="0" smtClean="0">
                <a:latin typeface="Skia"/>
                <a:cs typeface="Skia"/>
              </a:rPr>
              <a:t> </a:t>
            </a:r>
            <a:r>
              <a:rPr lang="en-US" sz="2800" dirty="0" err="1" smtClean="0">
                <a:latin typeface="Skia"/>
                <a:cs typeface="Skia"/>
              </a:rPr>
              <a:t>básicos</a:t>
            </a:r>
            <a:r>
              <a:rPr lang="en-US" sz="2800" dirty="0" smtClean="0">
                <a:latin typeface="Skia"/>
                <a:cs typeface="Skia"/>
              </a:rPr>
              <a:t>.</a:t>
            </a:r>
          </a:p>
          <a:p>
            <a:pPr algn="ctr"/>
            <a:endParaRPr lang="en-US" sz="2800" dirty="0">
              <a:latin typeface="Skia"/>
              <a:cs typeface="Skia"/>
            </a:endParaRPr>
          </a:p>
          <a:p>
            <a:pPr algn="ctr"/>
            <a:endParaRPr lang="en-US" sz="2800" dirty="0" smtClean="0">
              <a:latin typeface="Skia"/>
              <a:cs typeface="Skia"/>
            </a:endParaRPr>
          </a:p>
          <a:p>
            <a:pPr algn="ctr"/>
            <a:r>
              <a:rPr lang="en-US" sz="2800" dirty="0" err="1" smtClean="0">
                <a:latin typeface="Skia"/>
                <a:cs typeface="Skia"/>
              </a:rPr>
              <a:t>Alguns</a:t>
            </a:r>
            <a:r>
              <a:rPr lang="en-US" sz="2800" dirty="0" smtClean="0">
                <a:latin typeface="Skia"/>
                <a:cs typeface="Skia"/>
              </a:rPr>
              <a:t> </a:t>
            </a:r>
            <a:r>
              <a:rPr lang="en-US" sz="2800" dirty="0" err="1" smtClean="0">
                <a:latin typeface="Skia"/>
                <a:cs typeface="Skia"/>
              </a:rPr>
              <a:t>conceitos</a:t>
            </a:r>
            <a:r>
              <a:rPr lang="en-US" sz="2800" dirty="0" smtClean="0">
                <a:latin typeface="Skia"/>
                <a:cs typeface="Skia"/>
              </a:rPr>
              <a:t> </a:t>
            </a:r>
            <a:r>
              <a:rPr lang="en-US" sz="2800" dirty="0" err="1" smtClean="0">
                <a:latin typeface="Skia"/>
                <a:cs typeface="Skia"/>
              </a:rPr>
              <a:t>podem</a:t>
            </a:r>
            <a:r>
              <a:rPr lang="en-US" sz="2800" dirty="0" smtClean="0">
                <a:latin typeface="Skia"/>
                <a:cs typeface="Skia"/>
              </a:rPr>
              <a:t> </a:t>
            </a:r>
            <a:r>
              <a:rPr lang="en-US" sz="2800" dirty="0" err="1" smtClean="0">
                <a:latin typeface="Skia"/>
                <a:cs typeface="Skia"/>
              </a:rPr>
              <a:t>mudar</a:t>
            </a:r>
            <a:r>
              <a:rPr lang="en-US" sz="2800" dirty="0" smtClean="0">
                <a:latin typeface="Skia"/>
                <a:cs typeface="Skia"/>
              </a:rPr>
              <a:t> de engine </a:t>
            </a:r>
            <a:r>
              <a:rPr lang="en-US" sz="2800" dirty="0" err="1" smtClean="0">
                <a:latin typeface="Skia"/>
                <a:cs typeface="Skia"/>
              </a:rPr>
              <a:t>para</a:t>
            </a:r>
            <a:r>
              <a:rPr lang="en-US" sz="2800" dirty="0" smtClean="0">
                <a:latin typeface="Skia"/>
                <a:cs typeface="Skia"/>
              </a:rPr>
              <a:t> engine.</a:t>
            </a:r>
          </a:p>
        </p:txBody>
      </p:sp>
    </p:spTree>
    <p:extLst>
      <p:ext uri="{BB962C8B-B14F-4D97-AF65-F5344CB8AC3E}">
        <p14:creationId xmlns:p14="http://schemas.microsoft.com/office/powerpoint/2010/main" val="193883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39552" y="260648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Skia"/>
                <a:cs typeface="Skia"/>
              </a:rPr>
              <a:t>Introdução</a:t>
            </a:r>
            <a:endParaRPr lang="en-US" sz="2800" dirty="0">
              <a:latin typeface="Skia"/>
              <a:cs typeface="Ski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9512" y="1052736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Skia"/>
                <a:cs typeface="Skia"/>
              </a:rPr>
              <a:t>Conceitos</a:t>
            </a:r>
            <a:r>
              <a:rPr lang="en-US" sz="2800" dirty="0" smtClean="0">
                <a:latin typeface="Skia"/>
                <a:cs typeface="Skia"/>
              </a:rPr>
              <a:t> Android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916832"/>
            <a:ext cx="3456384" cy="45278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2689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816844" y="404664"/>
            <a:ext cx="6018827" cy="35394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Space Age" pitchFamily="2" charset="0"/>
              </a:rPr>
              <a:t>Agenda</a:t>
            </a:r>
          </a:p>
          <a:p>
            <a:endParaRPr lang="en-US" sz="2800" dirty="0" smtClean="0">
              <a:latin typeface="Space Age" pitchFamily="2" charset="0"/>
            </a:endParaRPr>
          </a:p>
          <a:p>
            <a:endParaRPr lang="en-US" sz="2800" dirty="0" smtClean="0">
              <a:latin typeface="Space Age" pitchFamily="2" charset="0"/>
            </a:endParaRPr>
          </a:p>
          <a:p>
            <a:r>
              <a:rPr lang="en-US" sz="2800" dirty="0" smtClean="0">
                <a:solidFill>
                  <a:schemeClr val="tx1">
                    <a:lumMod val="85000"/>
                  </a:schemeClr>
                </a:solidFill>
                <a:latin typeface="Space Age" pitchFamily="2" charset="0"/>
              </a:rPr>
              <a:t>O </a:t>
            </a:r>
            <a:r>
              <a:rPr lang="en-US" sz="2800" dirty="0" err="1" smtClean="0">
                <a:solidFill>
                  <a:schemeClr val="tx1">
                    <a:lumMod val="85000"/>
                  </a:schemeClr>
                </a:solidFill>
                <a:latin typeface="Space Age" pitchFamily="2" charset="0"/>
              </a:rPr>
              <a:t>que</a:t>
            </a:r>
            <a:r>
              <a:rPr lang="en-US" sz="2800" dirty="0" smtClean="0">
                <a:solidFill>
                  <a:schemeClr val="tx1">
                    <a:lumMod val="85000"/>
                  </a:schemeClr>
                </a:solidFill>
                <a:latin typeface="Space Age" pitchFamily="2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85000"/>
                  </a:schemeClr>
                </a:solidFill>
                <a:latin typeface="Space Age" pitchFamily="2" charset="0"/>
              </a:rPr>
              <a:t>é</a:t>
            </a:r>
            <a:r>
              <a:rPr lang="en-US" sz="2800" dirty="0" smtClean="0">
                <a:solidFill>
                  <a:schemeClr val="tx1">
                    <a:lumMod val="85000"/>
                  </a:schemeClr>
                </a:solidFill>
                <a:latin typeface="Space Age" pitchFamily="2" charset="0"/>
              </a:rPr>
              <a:t> Android ?</a:t>
            </a:r>
          </a:p>
          <a:p>
            <a:endParaRPr lang="pt-BR" sz="2800" dirty="0" smtClean="0">
              <a:solidFill>
                <a:schemeClr val="tx1">
                  <a:lumMod val="85000"/>
                </a:schemeClr>
              </a:solidFill>
              <a:latin typeface="Space Age" pitchFamily="2" charset="0"/>
            </a:endParaRPr>
          </a:p>
          <a:p>
            <a:r>
              <a:rPr lang="pt-BR" sz="2800" dirty="0" smtClean="0">
                <a:solidFill>
                  <a:schemeClr val="tx1">
                    <a:lumMod val="85000"/>
                  </a:schemeClr>
                </a:solidFill>
                <a:latin typeface="Space Age" pitchFamily="2" charset="0"/>
              </a:rPr>
              <a:t>História</a:t>
            </a:r>
            <a:r>
              <a:rPr lang="en-US" sz="2800" dirty="0" smtClean="0">
                <a:solidFill>
                  <a:schemeClr val="tx1">
                    <a:lumMod val="85000"/>
                  </a:schemeClr>
                </a:solidFill>
                <a:latin typeface="Space Age" pitchFamily="2" charset="0"/>
              </a:rPr>
              <a:t> do Android</a:t>
            </a:r>
          </a:p>
          <a:p>
            <a:endParaRPr lang="en-US" sz="2800" dirty="0" smtClean="0">
              <a:solidFill>
                <a:schemeClr val="tx1">
                  <a:lumMod val="85000"/>
                </a:schemeClr>
              </a:solidFill>
              <a:latin typeface="Space Age" pitchFamily="2" charset="0"/>
            </a:endParaRPr>
          </a:p>
          <a:p>
            <a:r>
              <a:rPr lang="en-US" sz="2800" dirty="0" err="1" smtClean="0">
                <a:solidFill>
                  <a:schemeClr val="tx1">
                    <a:lumMod val="85000"/>
                  </a:schemeClr>
                </a:solidFill>
                <a:latin typeface="Space Age" pitchFamily="2" charset="0"/>
              </a:rPr>
              <a:t>Introdução</a:t>
            </a:r>
            <a:r>
              <a:rPr lang="en-US" sz="2800" dirty="0" smtClean="0">
                <a:solidFill>
                  <a:schemeClr val="tx1">
                    <a:lumMod val="85000"/>
                  </a:schemeClr>
                </a:solidFill>
                <a:latin typeface="Space Age" pitchFamily="2" charset="0"/>
              </a:rPr>
              <a:t> </a:t>
            </a:r>
            <a:r>
              <a:rPr lang="en-US" sz="2800" dirty="0" err="1" smtClean="0">
                <a:solidFill>
                  <a:schemeClr val="tx1">
                    <a:lumMod val="85000"/>
                  </a:schemeClr>
                </a:solidFill>
                <a:latin typeface="Space Age" pitchFamily="2" charset="0"/>
              </a:rPr>
              <a:t>aos</a:t>
            </a:r>
            <a:r>
              <a:rPr lang="en-US" sz="2800" dirty="0" smtClean="0">
                <a:solidFill>
                  <a:schemeClr val="tx1">
                    <a:lumMod val="85000"/>
                  </a:schemeClr>
                </a:solidFill>
                <a:latin typeface="Space Age" pitchFamily="2" charset="0"/>
              </a:rPr>
              <a:t> games</a:t>
            </a:r>
          </a:p>
        </p:txBody>
      </p:sp>
      <p:pic>
        <p:nvPicPr>
          <p:cNvPr id="3" name="Picture 2" descr="android-logo-de-lad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32379"/>
            <a:ext cx="1082423" cy="1080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188640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Space Age" pitchFamily="2" charset="0"/>
              </a:rPr>
              <a:t>Activity</a:t>
            </a:r>
            <a:endParaRPr lang="en-US" dirty="0">
              <a:latin typeface="Space Age" pitchFamily="2" charset="0"/>
            </a:endParaRPr>
          </a:p>
        </p:txBody>
      </p:sp>
      <p:pic>
        <p:nvPicPr>
          <p:cNvPr id="10" name="Picture 9" descr="android-logo-de-lad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32379"/>
            <a:ext cx="1082423" cy="10801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5576" y="2426700"/>
            <a:ext cx="23865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Activity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3464487"/>
            <a:ext cx="21407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Service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4544607"/>
            <a:ext cx="4915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Content Provider</a:t>
            </a:r>
            <a:endParaRPr lang="en-US" sz="4800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5552719"/>
            <a:ext cx="53486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Broadcast Receiver</a:t>
            </a:r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6588224" y="2420888"/>
            <a:ext cx="1805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Intent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78600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8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39552" y="260648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Skia"/>
                <a:cs typeface="Skia"/>
              </a:rPr>
              <a:t>Introdução</a:t>
            </a:r>
            <a:endParaRPr lang="en-US" sz="2800" dirty="0">
              <a:latin typeface="Skia"/>
              <a:cs typeface="Ski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980728"/>
            <a:ext cx="89289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Skia"/>
                <a:cs typeface="Skia"/>
              </a:rPr>
              <a:t>Conceitos</a:t>
            </a:r>
            <a:r>
              <a:rPr lang="en-US" sz="2800" dirty="0" smtClean="0">
                <a:latin typeface="Skia"/>
                <a:cs typeface="Skia"/>
              </a:rPr>
              <a:t> Android</a:t>
            </a:r>
          </a:p>
          <a:p>
            <a:endParaRPr lang="en-US" sz="2800" dirty="0">
              <a:latin typeface="Skia"/>
              <a:cs typeface="Skia"/>
            </a:endParaRPr>
          </a:p>
          <a:p>
            <a:r>
              <a:rPr lang="en-US" sz="2800" dirty="0" smtClean="0">
                <a:latin typeface="Skia"/>
                <a:cs typeface="Skia"/>
              </a:rPr>
              <a:t>Para se </a:t>
            </a:r>
            <a:r>
              <a:rPr lang="en-US" sz="2800" dirty="0" err="1" smtClean="0">
                <a:latin typeface="Skia"/>
                <a:cs typeface="Skia"/>
              </a:rPr>
              <a:t>ter</a:t>
            </a:r>
            <a:r>
              <a:rPr lang="en-US" sz="2800" dirty="0" smtClean="0">
                <a:latin typeface="Skia"/>
                <a:cs typeface="Skia"/>
              </a:rPr>
              <a:t> </a:t>
            </a:r>
            <a:r>
              <a:rPr lang="en-US" sz="2800" dirty="0" err="1" smtClean="0">
                <a:latin typeface="Skia"/>
                <a:cs typeface="Skia"/>
              </a:rPr>
              <a:t>uma</a:t>
            </a:r>
            <a:r>
              <a:rPr lang="en-US" sz="2800" dirty="0" smtClean="0">
                <a:latin typeface="Skia"/>
                <a:cs typeface="Skia"/>
              </a:rPr>
              <a:t> </a:t>
            </a:r>
            <a:r>
              <a:rPr lang="en-US" sz="2800" dirty="0" err="1" smtClean="0">
                <a:latin typeface="Skia"/>
                <a:cs typeface="Skia"/>
              </a:rPr>
              <a:t>tela</a:t>
            </a:r>
            <a:r>
              <a:rPr lang="en-US" sz="2800" dirty="0" smtClean="0">
                <a:latin typeface="Skia"/>
                <a:cs typeface="Skia"/>
              </a:rPr>
              <a:t>, </a:t>
            </a:r>
            <a:r>
              <a:rPr lang="en-US" sz="2800" dirty="0" err="1" smtClean="0">
                <a:latin typeface="Skia"/>
                <a:cs typeface="Skia"/>
              </a:rPr>
              <a:t>é</a:t>
            </a:r>
            <a:r>
              <a:rPr lang="en-US" sz="2800" dirty="0" smtClean="0">
                <a:latin typeface="Skia"/>
                <a:cs typeface="Skia"/>
              </a:rPr>
              <a:t> </a:t>
            </a:r>
            <a:r>
              <a:rPr lang="en-US" sz="2800" dirty="0" err="1" smtClean="0">
                <a:latin typeface="Skia"/>
                <a:cs typeface="Skia"/>
              </a:rPr>
              <a:t>necessário</a:t>
            </a:r>
            <a:r>
              <a:rPr lang="en-US" sz="2800" dirty="0" smtClean="0">
                <a:latin typeface="Skia"/>
                <a:cs typeface="Skia"/>
              </a:rPr>
              <a:t> </a:t>
            </a:r>
            <a:r>
              <a:rPr lang="en-US" sz="2800" dirty="0" err="1" smtClean="0">
                <a:latin typeface="Skia"/>
                <a:cs typeface="Skia"/>
              </a:rPr>
              <a:t>ter</a:t>
            </a:r>
            <a:r>
              <a:rPr lang="en-US" sz="2800" dirty="0" smtClean="0">
                <a:latin typeface="Skia"/>
                <a:cs typeface="Skia"/>
              </a:rPr>
              <a:t> </a:t>
            </a:r>
            <a:r>
              <a:rPr lang="en-US" sz="2800" dirty="0" err="1" smtClean="0">
                <a:latin typeface="Skia"/>
                <a:cs typeface="Skia"/>
              </a:rPr>
              <a:t>uma</a:t>
            </a:r>
            <a:r>
              <a:rPr lang="en-US" sz="2800" dirty="0" smtClean="0">
                <a:latin typeface="Skia"/>
                <a:cs typeface="Skia"/>
              </a:rPr>
              <a:t> </a:t>
            </a:r>
            <a:r>
              <a:rPr lang="en-US" sz="2800" b="1" dirty="0" smtClean="0">
                <a:solidFill>
                  <a:srgbClr val="FFFF00"/>
                </a:solidFill>
                <a:latin typeface="Skia"/>
                <a:cs typeface="Skia"/>
              </a:rPr>
              <a:t>Activity</a:t>
            </a:r>
          </a:p>
          <a:p>
            <a:endParaRPr lang="en-US" sz="2400" b="1" dirty="0" smtClean="0">
              <a:latin typeface="Skia"/>
              <a:cs typeface="Skia"/>
            </a:endParaRPr>
          </a:p>
          <a:p>
            <a:r>
              <a:rPr lang="en-US" sz="2400" b="1" dirty="0" smtClean="0">
                <a:latin typeface="Skia"/>
                <a:cs typeface="Skia"/>
              </a:rPr>
              <a:t>Para se </a:t>
            </a:r>
            <a:r>
              <a:rPr lang="en-US" sz="2400" b="1" dirty="0" err="1" smtClean="0">
                <a:latin typeface="Skia"/>
                <a:cs typeface="Skia"/>
              </a:rPr>
              <a:t>ter</a:t>
            </a:r>
            <a:r>
              <a:rPr lang="en-US" sz="2400" b="1" dirty="0" smtClean="0">
                <a:latin typeface="Skia"/>
                <a:cs typeface="Skia"/>
              </a:rPr>
              <a:t> </a:t>
            </a:r>
            <a:r>
              <a:rPr lang="en-US" sz="2400" b="1" dirty="0" err="1" smtClean="0">
                <a:latin typeface="Skia"/>
                <a:cs typeface="Skia"/>
              </a:rPr>
              <a:t>uma</a:t>
            </a:r>
            <a:r>
              <a:rPr lang="en-US" sz="2400" b="1" dirty="0" smtClean="0">
                <a:latin typeface="Skia"/>
                <a:cs typeface="Skia"/>
              </a:rPr>
              <a:t> Activity, </a:t>
            </a:r>
            <a:r>
              <a:rPr lang="en-US" sz="2400" b="1" dirty="0" err="1" smtClean="0">
                <a:latin typeface="Skia"/>
                <a:cs typeface="Skia"/>
              </a:rPr>
              <a:t>é</a:t>
            </a:r>
            <a:r>
              <a:rPr lang="en-US" sz="2400" b="1" dirty="0" smtClean="0">
                <a:latin typeface="Skia"/>
                <a:cs typeface="Skia"/>
              </a:rPr>
              <a:t> </a:t>
            </a:r>
            <a:r>
              <a:rPr lang="en-US" sz="2400" b="1" dirty="0" err="1" smtClean="0">
                <a:latin typeface="Skia"/>
                <a:cs typeface="Skia"/>
              </a:rPr>
              <a:t>necessário</a:t>
            </a:r>
            <a:r>
              <a:rPr lang="en-US" sz="2400" b="1" dirty="0" smtClean="0">
                <a:latin typeface="Skia"/>
                <a:cs typeface="Skia"/>
              </a:rPr>
              <a:t> </a:t>
            </a:r>
            <a:r>
              <a:rPr lang="en-US" sz="2400" b="1" dirty="0" err="1" smtClean="0">
                <a:latin typeface="Skia"/>
                <a:cs typeface="Skia"/>
              </a:rPr>
              <a:t>ter</a:t>
            </a:r>
            <a:r>
              <a:rPr lang="en-US" sz="2400" b="1" dirty="0" smtClean="0">
                <a:latin typeface="Skia"/>
                <a:cs typeface="Skia"/>
              </a:rPr>
              <a:t> um </a:t>
            </a:r>
            <a:r>
              <a:rPr lang="en-US" sz="2400" b="1" dirty="0" err="1" smtClean="0">
                <a:solidFill>
                  <a:srgbClr val="FFFF00"/>
                </a:solidFill>
                <a:latin typeface="Skia"/>
                <a:cs typeface="Skia"/>
              </a:rPr>
              <a:t>layout.xml</a:t>
            </a:r>
            <a:endParaRPr lang="en-US" sz="2400" b="1" dirty="0" smtClean="0">
              <a:solidFill>
                <a:srgbClr val="FFFF00"/>
              </a:solidFill>
              <a:latin typeface="Skia"/>
              <a:cs typeface="Skia"/>
            </a:endParaRPr>
          </a:p>
          <a:p>
            <a:endParaRPr lang="en-US" sz="2400" b="1" dirty="0" smtClean="0">
              <a:latin typeface="Skia"/>
              <a:cs typeface="Skia"/>
            </a:endParaRPr>
          </a:p>
          <a:p>
            <a:r>
              <a:rPr lang="en-US" sz="2000" b="1" dirty="0" smtClean="0">
                <a:latin typeface="Skia"/>
                <a:cs typeface="Skia"/>
              </a:rPr>
              <a:t>O </a:t>
            </a:r>
            <a:r>
              <a:rPr lang="en-US" sz="2000" b="1" dirty="0" err="1" smtClean="0">
                <a:latin typeface="Skia"/>
                <a:cs typeface="Skia"/>
              </a:rPr>
              <a:t>layout.xml</a:t>
            </a:r>
            <a:r>
              <a:rPr lang="en-US" sz="2000" b="1" dirty="0" smtClean="0">
                <a:latin typeface="Skia"/>
                <a:cs typeface="Skia"/>
              </a:rPr>
              <a:t> </a:t>
            </a:r>
            <a:r>
              <a:rPr lang="en-US" sz="2000" b="1" dirty="0" err="1" smtClean="0">
                <a:latin typeface="Skia"/>
                <a:cs typeface="Skia"/>
              </a:rPr>
              <a:t>deve</a:t>
            </a:r>
            <a:r>
              <a:rPr lang="en-US" sz="2000" b="1" dirty="0" smtClean="0">
                <a:latin typeface="Skia"/>
                <a:cs typeface="Skia"/>
              </a:rPr>
              <a:t> </a:t>
            </a:r>
            <a:r>
              <a:rPr lang="en-US" sz="2000" b="1" dirty="0" err="1" smtClean="0">
                <a:latin typeface="Skia"/>
                <a:cs typeface="Skia"/>
              </a:rPr>
              <a:t>ser</a:t>
            </a:r>
            <a:r>
              <a:rPr lang="en-US" sz="2000" b="1" dirty="0" smtClean="0">
                <a:latin typeface="Skia"/>
                <a:cs typeface="Skia"/>
              </a:rPr>
              <a:t> </a:t>
            </a:r>
            <a:r>
              <a:rPr lang="en-US" sz="2000" b="1" dirty="0" err="1" smtClean="0">
                <a:latin typeface="Skia"/>
                <a:cs typeface="Skia"/>
              </a:rPr>
              <a:t>declarado</a:t>
            </a:r>
            <a:r>
              <a:rPr lang="en-US" sz="2000" b="1" dirty="0" smtClean="0">
                <a:latin typeface="Skia"/>
                <a:cs typeface="Skia"/>
              </a:rPr>
              <a:t> no </a:t>
            </a:r>
            <a:r>
              <a:rPr lang="en-US" sz="2000" b="1" dirty="0" err="1" smtClean="0">
                <a:latin typeface="Skia"/>
                <a:cs typeface="Skia"/>
              </a:rPr>
              <a:t>arquivo</a:t>
            </a:r>
            <a:r>
              <a:rPr lang="en-US" sz="2000" b="1" dirty="0" smtClean="0">
                <a:latin typeface="Skia"/>
                <a:cs typeface="Skia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latin typeface="Skia"/>
                <a:cs typeface="Skia"/>
              </a:rPr>
              <a:t>AndroidManifest.xml</a:t>
            </a:r>
            <a:endParaRPr lang="en-US" sz="2000" b="1" dirty="0">
              <a:solidFill>
                <a:srgbClr val="FFFF00"/>
              </a:solidFill>
              <a:latin typeface="Skia"/>
              <a:cs typeface="Skia"/>
            </a:endParaRPr>
          </a:p>
        </p:txBody>
      </p:sp>
      <p:pic>
        <p:nvPicPr>
          <p:cNvPr id="4" name="Picture 3" descr="android-logo-de-lad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32379"/>
            <a:ext cx="1082423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9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39552" y="260648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Skia"/>
                <a:cs typeface="Skia"/>
              </a:rPr>
              <a:t>Introdução</a:t>
            </a:r>
            <a:endParaRPr lang="en-US" sz="2800" dirty="0">
              <a:latin typeface="Skia"/>
              <a:cs typeface="Ski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3528" y="1052736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Skia"/>
                <a:cs typeface="Skia"/>
              </a:rPr>
              <a:t>Que</a:t>
            </a:r>
            <a:r>
              <a:rPr lang="en-US" sz="2800" dirty="0" smtClean="0">
                <a:latin typeface="Skia"/>
                <a:cs typeface="Skia"/>
              </a:rPr>
              <a:t> </a:t>
            </a:r>
            <a:r>
              <a:rPr lang="en-US" sz="2800" dirty="0" err="1" smtClean="0">
                <a:latin typeface="Skia"/>
                <a:cs typeface="Skia"/>
              </a:rPr>
              <a:t>tal</a:t>
            </a:r>
            <a:r>
              <a:rPr lang="en-US" sz="2800" dirty="0" smtClean="0">
                <a:latin typeface="Skia"/>
                <a:cs typeface="Skia"/>
              </a:rPr>
              <a:t> </a:t>
            </a:r>
            <a:r>
              <a:rPr lang="en-US" sz="2800" dirty="0" err="1" smtClean="0">
                <a:latin typeface="Skia"/>
                <a:cs typeface="Skia"/>
              </a:rPr>
              <a:t>criar</a:t>
            </a:r>
            <a:r>
              <a:rPr lang="en-US" sz="2800" dirty="0" smtClean="0">
                <a:latin typeface="Skia"/>
                <a:cs typeface="Skia"/>
              </a:rPr>
              <a:t> </a:t>
            </a:r>
            <a:r>
              <a:rPr lang="en-US" sz="2800" dirty="0" err="1" smtClean="0">
                <a:latin typeface="Skia"/>
                <a:cs typeface="Skia"/>
              </a:rPr>
              <a:t>uma</a:t>
            </a:r>
            <a:r>
              <a:rPr lang="en-US" sz="2800" dirty="0" smtClean="0">
                <a:latin typeface="Skia"/>
                <a:cs typeface="Skia"/>
              </a:rPr>
              <a:t> “Activity” ?</a:t>
            </a:r>
            <a:endParaRPr lang="en-US" sz="2800" dirty="0">
              <a:latin typeface="Skia"/>
              <a:cs typeface="Skia"/>
            </a:endParaRPr>
          </a:p>
        </p:txBody>
      </p:sp>
      <p:pic>
        <p:nvPicPr>
          <p:cNvPr id="4" name="Picture 3" descr="android-logo-de-lad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32379"/>
            <a:ext cx="1082423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1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39552" y="260648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Skia"/>
                <a:cs typeface="Skia"/>
              </a:rPr>
              <a:t>Introdução</a:t>
            </a:r>
            <a:endParaRPr lang="en-US" sz="2800" dirty="0">
              <a:latin typeface="Skia"/>
              <a:cs typeface="Skia"/>
            </a:endParaRPr>
          </a:p>
        </p:txBody>
      </p:sp>
      <p:pic>
        <p:nvPicPr>
          <p:cNvPr id="4" name="Picture 3" descr="android-logo-de-lad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32379"/>
            <a:ext cx="1082423" cy="10801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1556792"/>
            <a:ext cx="6408712" cy="480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2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492896"/>
            <a:ext cx="6732240" cy="4039344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39552" y="260648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Skia"/>
                <a:cs typeface="Skia"/>
              </a:rPr>
              <a:t>Introdução</a:t>
            </a:r>
            <a:endParaRPr lang="en-US" sz="2800" dirty="0">
              <a:latin typeface="Skia"/>
              <a:cs typeface="Ski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7182" y="836712"/>
            <a:ext cx="871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Skia"/>
                <a:cs typeface="Skia"/>
              </a:rPr>
              <a:t>Componentes</a:t>
            </a:r>
            <a:r>
              <a:rPr lang="en-US" sz="2000" dirty="0" smtClean="0">
                <a:latin typeface="Skia"/>
                <a:cs typeface="Skia"/>
              </a:rPr>
              <a:t> </a:t>
            </a:r>
            <a:r>
              <a:rPr lang="en-US" sz="2000" dirty="0" err="1" smtClean="0">
                <a:latin typeface="Skia"/>
                <a:cs typeface="Skia"/>
              </a:rPr>
              <a:t>importantes</a:t>
            </a:r>
            <a:r>
              <a:rPr lang="en-US" sz="2000" dirty="0" smtClean="0">
                <a:latin typeface="Skia"/>
                <a:cs typeface="Skia"/>
              </a:rPr>
              <a:t> </a:t>
            </a:r>
            <a:r>
              <a:rPr lang="en-US" sz="2000" dirty="0" err="1" smtClean="0">
                <a:latin typeface="Skia"/>
                <a:cs typeface="Skia"/>
              </a:rPr>
              <a:t>em</a:t>
            </a:r>
            <a:r>
              <a:rPr lang="en-US" sz="2000" dirty="0" smtClean="0">
                <a:latin typeface="Skia"/>
                <a:cs typeface="Skia"/>
              </a:rPr>
              <a:t> um </a:t>
            </a:r>
            <a:r>
              <a:rPr lang="en-US" sz="2000" dirty="0" err="1" smtClean="0">
                <a:latin typeface="Skia"/>
                <a:cs typeface="Skia"/>
              </a:rPr>
              <a:t>jogo</a:t>
            </a:r>
            <a:r>
              <a:rPr lang="en-US" sz="2000" dirty="0" smtClean="0">
                <a:latin typeface="Skia"/>
                <a:cs typeface="Skia"/>
              </a:rPr>
              <a:t> com </a:t>
            </a:r>
            <a:r>
              <a:rPr lang="en-US" sz="2000" dirty="0" err="1" smtClean="0">
                <a:latin typeface="Skia"/>
                <a:cs typeface="Skia"/>
              </a:rPr>
              <a:t>AndEngine</a:t>
            </a:r>
            <a:endParaRPr lang="en-US" sz="2000" dirty="0">
              <a:latin typeface="Skia"/>
              <a:cs typeface="Skia"/>
            </a:endParaRPr>
          </a:p>
        </p:txBody>
      </p:sp>
      <p:pic>
        <p:nvPicPr>
          <p:cNvPr id="4" name="Picture 3" descr="android-logo-de-lad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32379"/>
            <a:ext cx="1082423" cy="10801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99992" y="2492896"/>
            <a:ext cx="2345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err="1" smtClean="0">
                <a:solidFill>
                  <a:srgbClr val="CCFFCC"/>
                </a:solidFill>
                <a:latin typeface="Skia"/>
                <a:cs typeface="Skia"/>
              </a:rPr>
              <a:t>Scene</a:t>
            </a:r>
            <a:r>
              <a:rPr lang="pt-BR" sz="4000" dirty="0" smtClean="0">
                <a:solidFill>
                  <a:srgbClr val="CCFFCC"/>
                </a:solidFill>
                <a:latin typeface="Skia"/>
                <a:cs typeface="Skia"/>
              </a:rPr>
              <a:t> </a:t>
            </a:r>
            <a:r>
              <a:rPr lang="pt-BR" sz="2000" dirty="0" smtClean="0">
                <a:solidFill>
                  <a:srgbClr val="CCFFCC"/>
                </a:solidFill>
                <a:latin typeface="Skia"/>
                <a:cs typeface="Skia"/>
              </a:rPr>
              <a:t>(ação)</a:t>
            </a:r>
            <a:endParaRPr lang="pt-BR" sz="4000" dirty="0">
              <a:solidFill>
                <a:srgbClr val="CCFFCC"/>
              </a:solidFill>
              <a:latin typeface="Skia"/>
              <a:cs typeface="Ski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864" y="4005064"/>
            <a:ext cx="78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Skia"/>
                <a:cs typeface="Skia"/>
              </a:rPr>
              <a:t>Sprite</a:t>
            </a:r>
            <a:endParaRPr lang="pt-BR" dirty="0">
              <a:latin typeface="Skia"/>
              <a:cs typeface="Ski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2636912"/>
            <a:ext cx="153699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err="1" smtClean="0">
                <a:solidFill>
                  <a:srgbClr val="CCFFCC"/>
                </a:solidFill>
                <a:latin typeface="Skia"/>
                <a:cs typeface="Skia"/>
              </a:rPr>
              <a:t>Camera</a:t>
            </a:r>
            <a:endParaRPr lang="pt-BR" sz="3200" b="1" dirty="0">
              <a:solidFill>
                <a:srgbClr val="CCFFCC"/>
              </a:solidFill>
              <a:latin typeface="Skia"/>
              <a:cs typeface="Skia"/>
            </a:endParaRPr>
          </a:p>
        </p:txBody>
      </p:sp>
      <p:pic>
        <p:nvPicPr>
          <p:cNvPr id="8" name="Picture 7" descr="BaseB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6021288"/>
            <a:ext cx="6696744" cy="501813"/>
          </a:xfrm>
          <a:prstGeom prst="rect">
            <a:avLst/>
          </a:prstGeom>
        </p:spPr>
      </p:pic>
      <p:pic>
        <p:nvPicPr>
          <p:cNvPr id="9" name="Picture 8" descr="Donut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509120"/>
            <a:ext cx="1790700" cy="647700"/>
          </a:xfrm>
          <a:prstGeom prst="rect">
            <a:avLst/>
          </a:prstGeom>
        </p:spPr>
      </p:pic>
      <p:pic>
        <p:nvPicPr>
          <p:cNvPr id="10" name="Picture 9" descr="Pilar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356992"/>
            <a:ext cx="469900" cy="3124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452320" y="2924944"/>
            <a:ext cx="78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atin typeface="Skia"/>
                <a:cs typeface="Skia"/>
              </a:rPr>
              <a:t>Sprite</a:t>
            </a:r>
            <a:endParaRPr lang="pt-BR" dirty="0">
              <a:latin typeface="Skia"/>
              <a:cs typeface="Skia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528" y="3356992"/>
            <a:ext cx="1312690" cy="244827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292080" y="5157192"/>
            <a:ext cx="21467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err="1" smtClean="0">
                <a:latin typeface="Rosewood Std Regular"/>
                <a:cs typeface="Rosewood Std Regular"/>
              </a:rPr>
              <a:t>Saloon</a:t>
            </a:r>
            <a:endParaRPr lang="pt-BR" sz="4400" dirty="0">
              <a:latin typeface="Rosewood Std Regular"/>
              <a:cs typeface="Rosewood Std Regula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84168" y="4941168"/>
            <a:ext cx="616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latin typeface="Skia"/>
                <a:cs typeface="Skia"/>
              </a:rPr>
              <a:t>Text</a:t>
            </a:r>
            <a:endParaRPr lang="pt-BR" dirty="0">
              <a:latin typeface="Skia"/>
              <a:cs typeface="Ski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20072" y="4149080"/>
            <a:ext cx="792088" cy="6480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extBox 18"/>
          <p:cNvSpPr txBox="1"/>
          <p:nvPr/>
        </p:nvSpPr>
        <p:spPr>
          <a:xfrm>
            <a:off x="5076056" y="3717032"/>
            <a:ext cx="119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>
                <a:latin typeface="Skia"/>
                <a:cs typeface="Skia"/>
              </a:rPr>
              <a:t>Rectangle</a:t>
            </a:r>
            <a:endParaRPr lang="pt-BR" dirty="0">
              <a:latin typeface="Skia"/>
              <a:cs typeface="Ski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51720" y="2204864"/>
            <a:ext cx="6912768" cy="45365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81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4" grpId="0"/>
      <p:bldP spid="17" grpId="0"/>
      <p:bldP spid="15" grpId="0" animBg="1"/>
      <p:bldP spid="19" grpId="0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39552" y="260648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Skia"/>
                <a:cs typeface="Skia"/>
              </a:rPr>
              <a:t>Introdução</a:t>
            </a:r>
            <a:endParaRPr lang="en-US" sz="2800" dirty="0">
              <a:latin typeface="Skia"/>
              <a:cs typeface="Ski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9512" y="1988840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Skia"/>
                <a:cs typeface="Skia"/>
              </a:rPr>
              <a:t>Conceitos</a:t>
            </a:r>
            <a:r>
              <a:rPr lang="en-US" sz="2800" dirty="0" smtClean="0">
                <a:latin typeface="Skia"/>
                <a:cs typeface="Skia"/>
              </a:rPr>
              <a:t> </a:t>
            </a:r>
            <a:r>
              <a:rPr lang="en-US" sz="2800" dirty="0" err="1" smtClean="0">
                <a:latin typeface="Skia"/>
                <a:cs typeface="Skia"/>
              </a:rPr>
              <a:t>AndEngine</a:t>
            </a:r>
            <a:endParaRPr lang="en-US" sz="2800" dirty="0" smtClean="0">
              <a:latin typeface="Skia"/>
              <a:cs typeface="Ski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2996952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err="1">
                <a:latin typeface="Skia"/>
                <a:cs typeface="Skia"/>
              </a:rPr>
              <a:t>public</a:t>
            </a:r>
            <a:r>
              <a:rPr lang="pt-BR" sz="2400" b="1" dirty="0">
                <a:latin typeface="Skia"/>
                <a:cs typeface="Skia"/>
              </a:rPr>
              <a:t> </a:t>
            </a:r>
            <a:r>
              <a:rPr lang="pt-BR" sz="2400" b="1" dirty="0" err="1">
                <a:latin typeface="Skia"/>
                <a:cs typeface="Skia"/>
              </a:rPr>
              <a:t>class</a:t>
            </a:r>
            <a:r>
              <a:rPr lang="pt-BR" sz="2400" b="1" dirty="0">
                <a:latin typeface="Skia"/>
                <a:cs typeface="Skia"/>
              </a:rPr>
              <a:t> </a:t>
            </a:r>
            <a:r>
              <a:rPr lang="pt-BR" sz="2400" b="1" dirty="0" err="1">
                <a:latin typeface="Skia"/>
                <a:cs typeface="Skia"/>
              </a:rPr>
              <a:t>MainActivity</a:t>
            </a:r>
            <a:r>
              <a:rPr lang="pt-BR" sz="2400" b="1" dirty="0">
                <a:latin typeface="Skia"/>
                <a:cs typeface="Skia"/>
              </a:rPr>
              <a:t> </a:t>
            </a:r>
            <a:r>
              <a:rPr lang="pt-BR" sz="2400" b="1" dirty="0" err="1">
                <a:latin typeface="Skia"/>
                <a:cs typeface="Skia"/>
              </a:rPr>
              <a:t>extends</a:t>
            </a:r>
            <a:r>
              <a:rPr lang="pt-BR" sz="2400" b="1" dirty="0">
                <a:latin typeface="Skia"/>
                <a:cs typeface="Skia"/>
              </a:rPr>
              <a:t> </a:t>
            </a:r>
            <a:r>
              <a:rPr lang="pt-BR" sz="2400" b="1" dirty="0" err="1">
                <a:solidFill>
                  <a:srgbClr val="FFFF00"/>
                </a:solidFill>
                <a:latin typeface="Skia"/>
                <a:cs typeface="Skia"/>
              </a:rPr>
              <a:t>SimpleBaseGameActivity</a:t>
            </a:r>
            <a:r>
              <a:rPr lang="pt-BR" sz="2400" b="1" dirty="0">
                <a:solidFill>
                  <a:srgbClr val="FFFF00"/>
                </a:solidFill>
                <a:latin typeface="Skia"/>
                <a:cs typeface="Skia"/>
              </a:rPr>
              <a:t> </a:t>
            </a:r>
            <a:r>
              <a:rPr lang="pt-BR" sz="2400" b="1" dirty="0">
                <a:latin typeface="Skia"/>
                <a:cs typeface="Skia"/>
              </a:rPr>
              <a:t>{</a:t>
            </a:r>
            <a:endParaRPr lang="pt-BR" sz="2400" dirty="0">
              <a:latin typeface="Skia"/>
              <a:cs typeface="Ski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4248" y="2564904"/>
            <a:ext cx="1809166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00" dirty="0" smtClean="0">
                <a:latin typeface="Rosewood Std Regular"/>
                <a:cs typeface="Rosewood Std Regular"/>
              </a:rPr>
              <a:t>?</a:t>
            </a:r>
            <a:endParaRPr lang="pt-BR" sz="23900" dirty="0">
              <a:latin typeface="Rosewood Std Regular"/>
              <a:cs typeface="Rosewood St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03974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39552" y="260648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Skia"/>
                <a:cs typeface="Skia"/>
              </a:rPr>
              <a:t>Introdução</a:t>
            </a:r>
            <a:endParaRPr lang="en-US" sz="2800" dirty="0">
              <a:latin typeface="Skia"/>
              <a:cs typeface="Ski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7182" y="836712"/>
            <a:ext cx="871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Skia"/>
                <a:cs typeface="Skia"/>
              </a:rPr>
              <a:t>Métodos</a:t>
            </a:r>
            <a:r>
              <a:rPr lang="en-US" sz="2000" dirty="0" smtClean="0">
                <a:latin typeface="Skia"/>
                <a:cs typeface="Skia"/>
              </a:rPr>
              <a:t> </a:t>
            </a:r>
            <a:r>
              <a:rPr lang="en-US" sz="2000" dirty="0" err="1" smtClean="0">
                <a:latin typeface="Skia"/>
                <a:cs typeface="Skia"/>
              </a:rPr>
              <a:t>importantes</a:t>
            </a:r>
            <a:r>
              <a:rPr lang="en-US" sz="2000" dirty="0" smtClean="0">
                <a:latin typeface="Skia"/>
                <a:cs typeface="Skia"/>
              </a:rPr>
              <a:t> </a:t>
            </a:r>
            <a:r>
              <a:rPr lang="en-US" sz="2000" dirty="0" err="1" smtClean="0">
                <a:latin typeface="Skia"/>
                <a:cs typeface="Skia"/>
              </a:rPr>
              <a:t>em</a:t>
            </a:r>
            <a:r>
              <a:rPr lang="en-US" sz="2000" dirty="0" smtClean="0">
                <a:latin typeface="Skia"/>
                <a:cs typeface="Skia"/>
              </a:rPr>
              <a:t> um </a:t>
            </a:r>
            <a:r>
              <a:rPr lang="en-US" sz="2000" dirty="0" err="1" smtClean="0">
                <a:latin typeface="Skia"/>
                <a:cs typeface="Skia"/>
              </a:rPr>
              <a:t>jogo</a:t>
            </a:r>
            <a:r>
              <a:rPr lang="en-US" sz="2000" dirty="0" smtClean="0">
                <a:latin typeface="Skia"/>
                <a:cs typeface="Skia"/>
              </a:rPr>
              <a:t> com </a:t>
            </a:r>
            <a:r>
              <a:rPr lang="en-US" sz="2000" dirty="0" err="1" smtClean="0">
                <a:latin typeface="Skia"/>
                <a:cs typeface="Skia"/>
              </a:rPr>
              <a:t>AndEngine</a:t>
            </a:r>
            <a:endParaRPr lang="en-US" sz="2000" dirty="0">
              <a:latin typeface="Skia"/>
              <a:cs typeface="Skia"/>
            </a:endParaRPr>
          </a:p>
        </p:txBody>
      </p:sp>
      <p:pic>
        <p:nvPicPr>
          <p:cNvPr id="4" name="Picture 3" descr="android-logo-de-lad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32379"/>
            <a:ext cx="1082423" cy="10801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5736" y="2348880"/>
            <a:ext cx="519785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rgbClr val="CCFFCC"/>
                </a:solidFill>
                <a:latin typeface="Skia"/>
                <a:cs typeface="Skia"/>
              </a:rPr>
              <a:t>Precisamos do </a:t>
            </a:r>
            <a:r>
              <a:rPr lang="pt-BR" sz="3200" b="1" dirty="0" err="1" smtClean="0">
                <a:solidFill>
                  <a:srgbClr val="CCFFCC"/>
                </a:solidFill>
                <a:latin typeface="Skia"/>
                <a:cs typeface="Skia"/>
              </a:rPr>
              <a:t>AndEngine</a:t>
            </a:r>
            <a:r>
              <a:rPr lang="pt-BR" sz="3200" b="1" dirty="0" smtClean="0">
                <a:solidFill>
                  <a:srgbClr val="CCFFCC"/>
                </a:solidFill>
                <a:latin typeface="Skia"/>
                <a:cs typeface="Skia"/>
              </a:rPr>
              <a:t>...</a:t>
            </a:r>
            <a:endParaRPr lang="pt-BR" sz="3200" b="1" dirty="0">
              <a:solidFill>
                <a:srgbClr val="CCFFCC"/>
              </a:solidFill>
              <a:latin typeface="Skia"/>
              <a:cs typeface="Skia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4437112"/>
            <a:ext cx="24257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9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39552" y="260648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Skia"/>
                <a:cs typeface="Skia"/>
              </a:rPr>
              <a:t>Introdução</a:t>
            </a:r>
            <a:endParaRPr lang="en-US" sz="2800" dirty="0">
              <a:latin typeface="Skia"/>
              <a:cs typeface="Ski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7182" y="836712"/>
            <a:ext cx="871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Skia"/>
                <a:cs typeface="Skia"/>
              </a:rPr>
              <a:t>Métodos</a:t>
            </a:r>
            <a:r>
              <a:rPr lang="en-US" sz="2000" dirty="0" smtClean="0">
                <a:latin typeface="Skia"/>
                <a:cs typeface="Skia"/>
              </a:rPr>
              <a:t> </a:t>
            </a:r>
            <a:r>
              <a:rPr lang="en-US" sz="2000" dirty="0" err="1" smtClean="0">
                <a:latin typeface="Skia"/>
                <a:cs typeface="Skia"/>
              </a:rPr>
              <a:t>importantes</a:t>
            </a:r>
            <a:r>
              <a:rPr lang="en-US" sz="2000" dirty="0" smtClean="0">
                <a:latin typeface="Skia"/>
                <a:cs typeface="Skia"/>
              </a:rPr>
              <a:t> </a:t>
            </a:r>
            <a:r>
              <a:rPr lang="en-US" sz="2000" dirty="0" err="1" smtClean="0">
                <a:latin typeface="Skia"/>
                <a:cs typeface="Skia"/>
              </a:rPr>
              <a:t>em</a:t>
            </a:r>
            <a:r>
              <a:rPr lang="en-US" sz="2000" dirty="0" smtClean="0">
                <a:latin typeface="Skia"/>
                <a:cs typeface="Skia"/>
              </a:rPr>
              <a:t> um </a:t>
            </a:r>
            <a:r>
              <a:rPr lang="en-US" sz="2000" dirty="0" err="1" smtClean="0">
                <a:latin typeface="Skia"/>
                <a:cs typeface="Skia"/>
              </a:rPr>
              <a:t>jogo</a:t>
            </a:r>
            <a:r>
              <a:rPr lang="en-US" sz="2000" dirty="0" smtClean="0">
                <a:latin typeface="Skia"/>
                <a:cs typeface="Skia"/>
              </a:rPr>
              <a:t> com </a:t>
            </a:r>
            <a:r>
              <a:rPr lang="en-US" sz="2000" dirty="0" err="1" smtClean="0">
                <a:latin typeface="Skia"/>
                <a:cs typeface="Skia"/>
              </a:rPr>
              <a:t>AndEngine</a:t>
            </a:r>
            <a:endParaRPr lang="en-US" sz="2000" dirty="0">
              <a:latin typeface="Skia"/>
              <a:cs typeface="Skia"/>
            </a:endParaRPr>
          </a:p>
        </p:txBody>
      </p:sp>
      <p:pic>
        <p:nvPicPr>
          <p:cNvPr id="4" name="Picture 3" descr="android-logo-de-lad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32379"/>
            <a:ext cx="1082423" cy="1080120"/>
          </a:xfrm>
          <a:prstGeom prst="rect">
            <a:avLst/>
          </a:prstGeom>
        </p:spPr>
      </p:pic>
      <p:pic>
        <p:nvPicPr>
          <p:cNvPr id="2" name="Picture 1" descr="Captura de Tela 2013-02-02 às 12.27.1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6680200" cy="2997200"/>
          </a:xfrm>
          <a:prstGeom prst="rect">
            <a:avLst/>
          </a:prstGeom>
        </p:spPr>
      </p:pic>
      <p:pic>
        <p:nvPicPr>
          <p:cNvPr id="3" name="Picture 2" descr="Captura de Tela 2013-02-02 às 12.28.1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5157192"/>
            <a:ext cx="6628980" cy="125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7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39552" y="260648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Skia"/>
                <a:cs typeface="Skia"/>
              </a:rPr>
              <a:t>Introdução</a:t>
            </a:r>
            <a:endParaRPr lang="en-US" sz="2800" dirty="0">
              <a:latin typeface="Skia"/>
              <a:cs typeface="Ski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7182" y="836712"/>
            <a:ext cx="871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Skia"/>
                <a:cs typeface="Skia"/>
              </a:rPr>
              <a:t>Métodos</a:t>
            </a:r>
            <a:r>
              <a:rPr lang="en-US" sz="2000" dirty="0" smtClean="0">
                <a:latin typeface="Skia"/>
                <a:cs typeface="Skia"/>
              </a:rPr>
              <a:t> </a:t>
            </a:r>
            <a:r>
              <a:rPr lang="en-US" sz="2000" dirty="0" err="1" smtClean="0">
                <a:latin typeface="Skia"/>
                <a:cs typeface="Skia"/>
              </a:rPr>
              <a:t>importantes</a:t>
            </a:r>
            <a:r>
              <a:rPr lang="en-US" sz="2000" dirty="0" smtClean="0">
                <a:latin typeface="Skia"/>
                <a:cs typeface="Skia"/>
              </a:rPr>
              <a:t> </a:t>
            </a:r>
            <a:r>
              <a:rPr lang="en-US" sz="2000" dirty="0" err="1" smtClean="0">
                <a:latin typeface="Skia"/>
                <a:cs typeface="Skia"/>
              </a:rPr>
              <a:t>em</a:t>
            </a:r>
            <a:r>
              <a:rPr lang="en-US" sz="2000" dirty="0" smtClean="0">
                <a:latin typeface="Skia"/>
                <a:cs typeface="Skia"/>
              </a:rPr>
              <a:t> um </a:t>
            </a:r>
            <a:r>
              <a:rPr lang="en-US" sz="2000" dirty="0" err="1" smtClean="0">
                <a:latin typeface="Skia"/>
                <a:cs typeface="Skia"/>
              </a:rPr>
              <a:t>jogo</a:t>
            </a:r>
            <a:r>
              <a:rPr lang="en-US" sz="2000" dirty="0" smtClean="0">
                <a:latin typeface="Skia"/>
                <a:cs typeface="Skia"/>
              </a:rPr>
              <a:t> com </a:t>
            </a:r>
            <a:r>
              <a:rPr lang="en-US" sz="2000" dirty="0" err="1" smtClean="0">
                <a:latin typeface="Skia"/>
                <a:cs typeface="Skia"/>
              </a:rPr>
              <a:t>AndEngine</a:t>
            </a:r>
            <a:endParaRPr lang="en-US" sz="2000" dirty="0">
              <a:latin typeface="Skia"/>
              <a:cs typeface="Skia"/>
            </a:endParaRPr>
          </a:p>
        </p:txBody>
      </p:sp>
      <p:pic>
        <p:nvPicPr>
          <p:cNvPr id="4" name="Picture 3" descr="android-logo-de-lad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32379"/>
            <a:ext cx="1082423" cy="1080120"/>
          </a:xfrm>
          <a:prstGeom prst="rect">
            <a:avLst/>
          </a:prstGeom>
        </p:spPr>
      </p:pic>
      <p:pic>
        <p:nvPicPr>
          <p:cNvPr id="5" name="Picture 4" descr="Captura de Tela 2013-02-02 às 12.31.5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988840"/>
            <a:ext cx="72009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3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39552" y="260648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Skia"/>
                <a:cs typeface="Skia"/>
              </a:rPr>
              <a:t>Introdução</a:t>
            </a:r>
            <a:endParaRPr lang="en-US" sz="2800" dirty="0">
              <a:latin typeface="Skia"/>
              <a:cs typeface="Ski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7182" y="836712"/>
            <a:ext cx="871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Skia"/>
                <a:cs typeface="Skia"/>
              </a:rPr>
              <a:t>Métodos</a:t>
            </a:r>
            <a:r>
              <a:rPr lang="en-US" sz="2000" dirty="0" smtClean="0">
                <a:latin typeface="Skia"/>
                <a:cs typeface="Skia"/>
              </a:rPr>
              <a:t> </a:t>
            </a:r>
            <a:r>
              <a:rPr lang="en-US" sz="2000" dirty="0" err="1" smtClean="0">
                <a:latin typeface="Skia"/>
                <a:cs typeface="Skia"/>
              </a:rPr>
              <a:t>importantes</a:t>
            </a:r>
            <a:r>
              <a:rPr lang="en-US" sz="2000" dirty="0" smtClean="0">
                <a:latin typeface="Skia"/>
                <a:cs typeface="Skia"/>
              </a:rPr>
              <a:t> </a:t>
            </a:r>
            <a:r>
              <a:rPr lang="en-US" sz="2000" dirty="0" err="1" smtClean="0">
                <a:latin typeface="Skia"/>
                <a:cs typeface="Skia"/>
              </a:rPr>
              <a:t>em</a:t>
            </a:r>
            <a:r>
              <a:rPr lang="en-US" sz="2000" dirty="0" smtClean="0">
                <a:latin typeface="Skia"/>
                <a:cs typeface="Skia"/>
              </a:rPr>
              <a:t> um </a:t>
            </a:r>
            <a:r>
              <a:rPr lang="en-US" sz="2000" dirty="0" err="1" smtClean="0">
                <a:latin typeface="Skia"/>
                <a:cs typeface="Skia"/>
              </a:rPr>
              <a:t>jogo</a:t>
            </a:r>
            <a:r>
              <a:rPr lang="en-US" sz="2000" dirty="0" smtClean="0">
                <a:latin typeface="Skia"/>
                <a:cs typeface="Skia"/>
              </a:rPr>
              <a:t> com </a:t>
            </a:r>
            <a:r>
              <a:rPr lang="en-US" sz="2000" dirty="0" err="1" smtClean="0">
                <a:latin typeface="Skia"/>
                <a:cs typeface="Skia"/>
              </a:rPr>
              <a:t>AndEngine</a:t>
            </a:r>
            <a:endParaRPr lang="en-US" sz="2000" dirty="0">
              <a:latin typeface="Skia"/>
              <a:cs typeface="Skia"/>
            </a:endParaRPr>
          </a:p>
        </p:txBody>
      </p:sp>
      <p:pic>
        <p:nvPicPr>
          <p:cNvPr id="4" name="Picture 3" descr="android-logo-de-lad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32379"/>
            <a:ext cx="1082423" cy="1080120"/>
          </a:xfrm>
          <a:prstGeom prst="rect">
            <a:avLst/>
          </a:prstGeom>
        </p:spPr>
      </p:pic>
      <p:pic>
        <p:nvPicPr>
          <p:cNvPr id="2" name="Picture 1" descr="Captura de Tela 2013-02-02 às 12.32.5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132856"/>
            <a:ext cx="7899400" cy="4203700"/>
          </a:xfrm>
          <a:prstGeom prst="rect">
            <a:avLst/>
          </a:prstGeom>
        </p:spPr>
      </p:pic>
      <p:sp>
        <p:nvSpPr>
          <p:cNvPr id="3" name="Left Arrow 2"/>
          <p:cNvSpPr/>
          <p:nvPr/>
        </p:nvSpPr>
        <p:spPr>
          <a:xfrm rot="19887681">
            <a:off x="3548207" y="4713395"/>
            <a:ext cx="97840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89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451" y="2780928"/>
            <a:ext cx="8950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6600"/>
                </a:solidFill>
                <a:latin typeface="Skia"/>
                <a:cs typeface="Skia"/>
              </a:rPr>
              <a:t>Android </a:t>
            </a:r>
            <a:r>
              <a:rPr lang="en-US" sz="2000" dirty="0" err="1" smtClean="0">
                <a:solidFill>
                  <a:srgbClr val="FF6600"/>
                </a:solidFill>
                <a:latin typeface="Skia"/>
                <a:cs typeface="Skia"/>
              </a:rPr>
              <a:t>é</a:t>
            </a:r>
            <a:r>
              <a:rPr lang="en-US" sz="2000" dirty="0" smtClean="0">
                <a:solidFill>
                  <a:srgbClr val="FF6600"/>
                </a:solidFill>
                <a:latin typeface="Skia"/>
                <a:cs typeface="Skia"/>
              </a:rPr>
              <a:t> um </a:t>
            </a:r>
            <a:r>
              <a:rPr lang="en-US" sz="2000" dirty="0" err="1" smtClean="0">
                <a:solidFill>
                  <a:srgbClr val="FF6600"/>
                </a:solidFill>
                <a:latin typeface="Skia"/>
                <a:cs typeface="Skia"/>
              </a:rPr>
              <a:t>sistema</a:t>
            </a:r>
            <a:r>
              <a:rPr lang="en-US" sz="2000" dirty="0" smtClean="0">
                <a:solidFill>
                  <a:srgbClr val="FF6600"/>
                </a:solidFill>
                <a:latin typeface="Skia"/>
                <a:cs typeface="Skia"/>
              </a:rPr>
              <a:t> </a:t>
            </a:r>
            <a:r>
              <a:rPr lang="en-US" sz="2000" dirty="0" err="1" smtClean="0">
                <a:solidFill>
                  <a:srgbClr val="FF6600"/>
                </a:solidFill>
                <a:latin typeface="Skia"/>
                <a:cs typeface="Skia"/>
              </a:rPr>
              <a:t>operacional</a:t>
            </a:r>
            <a:r>
              <a:rPr lang="en-US" sz="2000" dirty="0" smtClean="0">
                <a:solidFill>
                  <a:srgbClr val="FF6600"/>
                </a:solidFill>
                <a:latin typeface="Skia"/>
                <a:cs typeface="Skia"/>
              </a:rPr>
              <a:t> </a:t>
            </a:r>
            <a:r>
              <a:rPr lang="en-US" sz="2000" dirty="0" err="1" smtClean="0">
                <a:solidFill>
                  <a:srgbClr val="FF6600"/>
                </a:solidFill>
                <a:latin typeface="Skia"/>
                <a:cs typeface="Skia"/>
              </a:rPr>
              <a:t>baseado</a:t>
            </a:r>
            <a:r>
              <a:rPr lang="en-US" sz="2000" dirty="0" smtClean="0">
                <a:solidFill>
                  <a:srgbClr val="FF6600"/>
                </a:solidFill>
                <a:latin typeface="Skia"/>
                <a:cs typeface="Skia"/>
              </a:rPr>
              <a:t> </a:t>
            </a:r>
            <a:r>
              <a:rPr lang="en-US" sz="2000" dirty="0" err="1" smtClean="0">
                <a:solidFill>
                  <a:srgbClr val="FF6600"/>
                </a:solidFill>
                <a:latin typeface="Skia"/>
                <a:cs typeface="Skia"/>
              </a:rPr>
              <a:t>em</a:t>
            </a:r>
            <a:r>
              <a:rPr lang="en-US" sz="2000" dirty="0" smtClean="0">
                <a:solidFill>
                  <a:srgbClr val="FF6600"/>
                </a:solidFill>
                <a:latin typeface="Skia"/>
                <a:cs typeface="Skia"/>
              </a:rPr>
              <a:t> </a:t>
            </a:r>
            <a:r>
              <a:rPr lang="en-US" sz="2000" dirty="0" err="1" smtClean="0">
                <a:solidFill>
                  <a:srgbClr val="FF6600"/>
                </a:solidFill>
                <a:latin typeface="Skia"/>
                <a:cs typeface="Skia"/>
              </a:rPr>
              <a:t>linux</a:t>
            </a:r>
            <a:r>
              <a:rPr lang="en-US" sz="2000" dirty="0" smtClean="0">
                <a:solidFill>
                  <a:srgbClr val="FF6600"/>
                </a:solidFill>
                <a:latin typeface="Skia"/>
                <a:cs typeface="Skia"/>
              </a:rPr>
              <a:t> </a:t>
            </a:r>
            <a:r>
              <a:rPr lang="en-US" sz="2000" dirty="0" err="1" smtClean="0">
                <a:solidFill>
                  <a:srgbClr val="FF6600"/>
                </a:solidFill>
                <a:latin typeface="Skia"/>
                <a:cs typeface="Skia"/>
              </a:rPr>
              <a:t>para</a:t>
            </a:r>
            <a:r>
              <a:rPr lang="en-US" sz="2000" dirty="0" smtClean="0">
                <a:solidFill>
                  <a:srgbClr val="FF6600"/>
                </a:solidFill>
                <a:latin typeface="Skia"/>
                <a:cs typeface="Skia"/>
              </a:rPr>
              <a:t> </a:t>
            </a:r>
            <a:r>
              <a:rPr lang="en-US" sz="2000" dirty="0" err="1" smtClean="0">
                <a:solidFill>
                  <a:srgbClr val="FF6600"/>
                </a:solidFill>
                <a:latin typeface="Skia"/>
                <a:cs typeface="Skia"/>
              </a:rPr>
              <a:t>dispositivos</a:t>
            </a:r>
            <a:r>
              <a:rPr lang="en-US" sz="2000" dirty="0" smtClean="0">
                <a:solidFill>
                  <a:srgbClr val="FF6600"/>
                </a:solidFill>
                <a:latin typeface="Skia"/>
                <a:cs typeface="Skia"/>
              </a:rPr>
              <a:t> </a:t>
            </a:r>
            <a:r>
              <a:rPr lang="en-US" sz="2000" dirty="0" err="1" smtClean="0">
                <a:solidFill>
                  <a:srgbClr val="FF6600"/>
                </a:solidFill>
                <a:latin typeface="Skia"/>
                <a:cs typeface="Skia"/>
              </a:rPr>
              <a:t>móveis</a:t>
            </a:r>
            <a:r>
              <a:rPr lang="en-US" sz="2000" dirty="0" smtClean="0">
                <a:solidFill>
                  <a:srgbClr val="FF6600"/>
                </a:solidFill>
                <a:latin typeface="Skia"/>
                <a:cs typeface="Skia"/>
              </a:rPr>
              <a:t>.</a:t>
            </a:r>
          </a:p>
          <a:p>
            <a:pPr algn="ctr"/>
            <a:endParaRPr lang="en-US" sz="2000" dirty="0">
              <a:latin typeface="Skia"/>
              <a:cs typeface="Skia"/>
            </a:endParaRPr>
          </a:p>
          <a:p>
            <a:pPr algn="ctr"/>
            <a:r>
              <a:rPr lang="en-US" sz="2000" dirty="0" err="1" smtClean="0">
                <a:latin typeface="Skia"/>
                <a:cs typeface="Skia"/>
              </a:rPr>
              <a:t>É</a:t>
            </a:r>
            <a:r>
              <a:rPr lang="en-US" sz="2000" dirty="0" smtClean="0">
                <a:latin typeface="Skia"/>
                <a:cs typeface="Skia"/>
              </a:rPr>
              <a:t> </a:t>
            </a:r>
            <a:r>
              <a:rPr lang="en-US" sz="2000" dirty="0" err="1" smtClean="0">
                <a:latin typeface="Skia"/>
                <a:cs typeface="Skia"/>
              </a:rPr>
              <a:t>desenvolvido</a:t>
            </a:r>
            <a:r>
              <a:rPr lang="en-US" sz="2000" dirty="0" smtClean="0">
                <a:latin typeface="Skia"/>
                <a:cs typeface="Skia"/>
              </a:rPr>
              <a:t> </a:t>
            </a:r>
            <a:r>
              <a:rPr lang="en-US" sz="2000" dirty="0" err="1" smtClean="0">
                <a:latin typeface="Skia"/>
                <a:cs typeface="Skia"/>
              </a:rPr>
              <a:t>pela</a:t>
            </a:r>
            <a:r>
              <a:rPr lang="en-US" sz="2000" dirty="0" smtClean="0">
                <a:latin typeface="Skia"/>
                <a:cs typeface="Skia"/>
              </a:rPr>
              <a:t> Open Handset Alliance, </a:t>
            </a:r>
            <a:r>
              <a:rPr lang="en-US" sz="2000" dirty="0" err="1" smtClean="0">
                <a:latin typeface="Skia"/>
                <a:cs typeface="Skia"/>
              </a:rPr>
              <a:t>liderado</a:t>
            </a:r>
            <a:r>
              <a:rPr lang="en-US" sz="2000" dirty="0" smtClean="0">
                <a:latin typeface="Skia"/>
                <a:cs typeface="Skia"/>
              </a:rPr>
              <a:t> </a:t>
            </a:r>
            <a:r>
              <a:rPr lang="en-US" sz="2000" dirty="0" err="1" smtClean="0">
                <a:latin typeface="Skia"/>
                <a:cs typeface="Skia"/>
              </a:rPr>
              <a:t>pelo</a:t>
            </a:r>
            <a:r>
              <a:rPr lang="en-US" sz="2000" dirty="0" smtClean="0">
                <a:latin typeface="Skia"/>
                <a:cs typeface="Skia"/>
              </a:rPr>
              <a:t> Google</a:t>
            </a:r>
            <a:endParaRPr lang="en-US" sz="2000" dirty="0">
              <a:latin typeface="Skia"/>
              <a:cs typeface="Ski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344" y="5733256"/>
            <a:ext cx="1331640" cy="996969"/>
          </a:xfrm>
          <a:prstGeom prst="rect">
            <a:avLst/>
          </a:prstGeom>
        </p:spPr>
      </p:pic>
      <p:pic>
        <p:nvPicPr>
          <p:cNvPr id="4" name="Picture 3" descr="android-logo-de-lad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32379"/>
            <a:ext cx="1082423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6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39552" y="260648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Skia"/>
                <a:cs typeface="Skia"/>
              </a:rPr>
              <a:t>Introdução</a:t>
            </a:r>
            <a:endParaRPr lang="en-US" sz="2800" dirty="0">
              <a:latin typeface="Skia"/>
              <a:cs typeface="Ski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7182" y="836712"/>
            <a:ext cx="871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Skia"/>
                <a:cs typeface="Skia"/>
              </a:rPr>
              <a:t>Métodos</a:t>
            </a:r>
            <a:r>
              <a:rPr lang="en-US" sz="2000" dirty="0" smtClean="0">
                <a:latin typeface="Skia"/>
                <a:cs typeface="Skia"/>
              </a:rPr>
              <a:t> </a:t>
            </a:r>
            <a:r>
              <a:rPr lang="en-US" sz="2000" dirty="0" err="1" smtClean="0">
                <a:latin typeface="Skia"/>
                <a:cs typeface="Skia"/>
              </a:rPr>
              <a:t>importantes</a:t>
            </a:r>
            <a:r>
              <a:rPr lang="en-US" sz="2000" dirty="0" smtClean="0">
                <a:latin typeface="Skia"/>
                <a:cs typeface="Skia"/>
              </a:rPr>
              <a:t> </a:t>
            </a:r>
            <a:r>
              <a:rPr lang="en-US" sz="2000" dirty="0" err="1" smtClean="0">
                <a:latin typeface="Skia"/>
                <a:cs typeface="Skia"/>
              </a:rPr>
              <a:t>em</a:t>
            </a:r>
            <a:r>
              <a:rPr lang="en-US" sz="2000" dirty="0" smtClean="0">
                <a:latin typeface="Skia"/>
                <a:cs typeface="Skia"/>
              </a:rPr>
              <a:t> um </a:t>
            </a:r>
            <a:r>
              <a:rPr lang="en-US" sz="2000" dirty="0" err="1" smtClean="0">
                <a:latin typeface="Skia"/>
                <a:cs typeface="Skia"/>
              </a:rPr>
              <a:t>jogo</a:t>
            </a:r>
            <a:r>
              <a:rPr lang="en-US" sz="2000" dirty="0" smtClean="0">
                <a:latin typeface="Skia"/>
                <a:cs typeface="Skia"/>
              </a:rPr>
              <a:t> com </a:t>
            </a:r>
            <a:r>
              <a:rPr lang="en-US" sz="2000" dirty="0" err="1" smtClean="0">
                <a:latin typeface="Skia"/>
                <a:cs typeface="Skia"/>
              </a:rPr>
              <a:t>AndEngine</a:t>
            </a:r>
            <a:endParaRPr lang="en-US" sz="2000" dirty="0">
              <a:latin typeface="Skia"/>
              <a:cs typeface="Skia"/>
            </a:endParaRPr>
          </a:p>
        </p:txBody>
      </p:sp>
      <p:pic>
        <p:nvPicPr>
          <p:cNvPr id="4" name="Picture 3" descr="android-logo-de-lad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32379"/>
            <a:ext cx="1082423" cy="1080120"/>
          </a:xfrm>
          <a:prstGeom prst="rect">
            <a:avLst/>
          </a:prstGeom>
        </p:spPr>
      </p:pic>
      <p:pic>
        <p:nvPicPr>
          <p:cNvPr id="5" name="Picture 4" descr="Captura de Tela 2013-02-02 às 12.36.0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12776"/>
            <a:ext cx="7232659" cy="5184576"/>
          </a:xfrm>
          <a:prstGeom prst="rect">
            <a:avLst/>
          </a:prstGeom>
        </p:spPr>
      </p:pic>
      <p:sp>
        <p:nvSpPr>
          <p:cNvPr id="6" name="Left Arrow 5"/>
          <p:cNvSpPr/>
          <p:nvPr/>
        </p:nvSpPr>
        <p:spPr>
          <a:xfrm rot="20056436">
            <a:off x="4268652" y="4481425"/>
            <a:ext cx="97840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42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39552" y="260648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Skia"/>
                <a:cs typeface="Skia"/>
              </a:rPr>
              <a:t>Introdução</a:t>
            </a:r>
            <a:endParaRPr lang="en-US" sz="2800" dirty="0">
              <a:latin typeface="Skia"/>
              <a:cs typeface="Ski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7182" y="836712"/>
            <a:ext cx="8712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Skia"/>
                <a:cs typeface="Skia"/>
              </a:rPr>
              <a:t>Métodos</a:t>
            </a:r>
            <a:r>
              <a:rPr lang="en-US" sz="2000" dirty="0" smtClean="0">
                <a:latin typeface="Skia"/>
                <a:cs typeface="Skia"/>
              </a:rPr>
              <a:t> </a:t>
            </a:r>
            <a:r>
              <a:rPr lang="en-US" sz="2000" dirty="0" err="1" smtClean="0">
                <a:latin typeface="Skia"/>
                <a:cs typeface="Skia"/>
              </a:rPr>
              <a:t>importantes</a:t>
            </a:r>
            <a:r>
              <a:rPr lang="en-US" sz="2000" dirty="0" smtClean="0">
                <a:latin typeface="Skia"/>
                <a:cs typeface="Skia"/>
              </a:rPr>
              <a:t> </a:t>
            </a:r>
            <a:r>
              <a:rPr lang="en-US" sz="2000" dirty="0" err="1" smtClean="0">
                <a:latin typeface="Skia"/>
                <a:cs typeface="Skia"/>
              </a:rPr>
              <a:t>em</a:t>
            </a:r>
            <a:r>
              <a:rPr lang="en-US" sz="2000" dirty="0" smtClean="0">
                <a:latin typeface="Skia"/>
                <a:cs typeface="Skia"/>
              </a:rPr>
              <a:t> um </a:t>
            </a:r>
            <a:r>
              <a:rPr lang="en-US" sz="2000" dirty="0" err="1" smtClean="0">
                <a:latin typeface="Skia"/>
                <a:cs typeface="Skia"/>
              </a:rPr>
              <a:t>jogo</a:t>
            </a:r>
            <a:r>
              <a:rPr lang="en-US" sz="2000" dirty="0" smtClean="0">
                <a:latin typeface="Skia"/>
                <a:cs typeface="Skia"/>
              </a:rPr>
              <a:t> com </a:t>
            </a:r>
            <a:r>
              <a:rPr lang="en-US" sz="2000" dirty="0" err="1" smtClean="0">
                <a:latin typeface="Skia"/>
                <a:cs typeface="Skia"/>
              </a:rPr>
              <a:t>AndEngine</a:t>
            </a:r>
            <a:endParaRPr lang="en-US" sz="2000" dirty="0">
              <a:latin typeface="Skia"/>
              <a:cs typeface="Skia"/>
            </a:endParaRPr>
          </a:p>
        </p:txBody>
      </p:sp>
      <p:pic>
        <p:nvPicPr>
          <p:cNvPr id="4" name="Picture 3" descr="android-logo-de-lad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32379"/>
            <a:ext cx="1082423" cy="10801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7704" y="4365104"/>
            <a:ext cx="12578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rgbClr val="CCFFCC"/>
                </a:solidFill>
                <a:latin typeface="Skia"/>
                <a:cs typeface="Skia"/>
              </a:rPr>
              <a:t>Luz ...</a:t>
            </a:r>
            <a:endParaRPr lang="pt-BR" sz="3200" b="1" dirty="0">
              <a:solidFill>
                <a:srgbClr val="CCFFCC"/>
              </a:solidFill>
              <a:latin typeface="Skia"/>
              <a:cs typeface="Ski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04048" y="4365104"/>
            <a:ext cx="393689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/>
              <a:t>onCreate</a:t>
            </a:r>
            <a:r>
              <a:rPr lang="pt-BR" sz="3200" dirty="0" err="1">
                <a:solidFill>
                  <a:srgbClr val="FF6600"/>
                </a:solidFill>
              </a:rPr>
              <a:t>Resources</a:t>
            </a:r>
            <a:r>
              <a:rPr lang="pt-BR" sz="3200" dirty="0"/>
              <a:t>()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07704" y="5229200"/>
            <a:ext cx="19593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rgbClr val="CCFFCC"/>
                </a:solidFill>
                <a:latin typeface="Skia"/>
                <a:cs typeface="Skia"/>
              </a:rPr>
              <a:t>Câmera ...</a:t>
            </a:r>
            <a:endParaRPr lang="pt-BR" sz="3200" b="1" dirty="0">
              <a:solidFill>
                <a:srgbClr val="CCFFCC"/>
              </a:solidFill>
              <a:latin typeface="Skia"/>
              <a:cs typeface="Ski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39952" y="5229200"/>
            <a:ext cx="483798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/>
              <a:t>onCreate</a:t>
            </a:r>
            <a:r>
              <a:rPr lang="pt-BR" sz="3200" dirty="0" err="1">
                <a:solidFill>
                  <a:srgbClr val="FF6600"/>
                </a:solidFill>
              </a:rPr>
              <a:t>EngineOptions</a:t>
            </a:r>
            <a:r>
              <a:rPr lang="pt-BR" sz="3200" dirty="0"/>
              <a:t>()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96136" y="6021288"/>
            <a:ext cx="313559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/>
              <a:t>onCreate</a:t>
            </a:r>
            <a:r>
              <a:rPr lang="pt-BR" sz="3200" dirty="0" err="1">
                <a:solidFill>
                  <a:srgbClr val="FF6600"/>
                </a:solidFill>
              </a:rPr>
              <a:t>Scene</a:t>
            </a:r>
            <a:r>
              <a:rPr lang="pt-BR" sz="3200" dirty="0"/>
              <a:t>()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07704" y="6021288"/>
            <a:ext cx="14997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rgbClr val="CCFFCC"/>
                </a:solidFill>
                <a:latin typeface="Skia"/>
                <a:cs typeface="Skia"/>
              </a:rPr>
              <a:t>Ação ...</a:t>
            </a:r>
            <a:endParaRPr lang="pt-BR" sz="3200" b="1" dirty="0">
              <a:solidFill>
                <a:srgbClr val="CCFFCC"/>
              </a:solidFill>
              <a:latin typeface="Skia"/>
              <a:cs typeface="Skia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1772816"/>
            <a:ext cx="4056112" cy="24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7" grpId="0"/>
      <p:bldP spid="15" grpId="0"/>
      <p:bldP spid="16" grpId="0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251520" y="332656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Skia"/>
                <a:cs typeface="Skia"/>
              </a:rPr>
              <a:t>Atributos</a:t>
            </a:r>
            <a:r>
              <a:rPr lang="en-US" sz="2800" dirty="0" smtClean="0">
                <a:latin typeface="Skia"/>
                <a:cs typeface="Skia"/>
              </a:rPr>
              <a:t> </a:t>
            </a:r>
            <a:r>
              <a:rPr lang="en-US" sz="2800" dirty="0" err="1" smtClean="0">
                <a:latin typeface="Skia"/>
                <a:cs typeface="Skia"/>
              </a:rPr>
              <a:t>que</a:t>
            </a:r>
            <a:r>
              <a:rPr lang="en-US" sz="2800" dirty="0" smtClean="0">
                <a:latin typeface="Skia"/>
                <a:cs typeface="Skia"/>
              </a:rPr>
              <a:t> </a:t>
            </a:r>
            <a:r>
              <a:rPr lang="en-US" sz="2800" dirty="0" err="1" smtClean="0">
                <a:latin typeface="Skia"/>
                <a:cs typeface="Skia"/>
              </a:rPr>
              <a:t>usaremos</a:t>
            </a:r>
            <a:endParaRPr lang="en-US" sz="2800" dirty="0" smtClean="0">
              <a:latin typeface="Skia"/>
              <a:cs typeface="Ski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484784"/>
            <a:ext cx="87129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err="1">
                <a:latin typeface="Skia"/>
                <a:cs typeface="Skia"/>
              </a:rPr>
              <a:t>public</a:t>
            </a:r>
            <a:r>
              <a:rPr lang="pt-BR" sz="2400" b="1" dirty="0">
                <a:latin typeface="Skia"/>
                <a:cs typeface="Skia"/>
              </a:rPr>
              <a:t> </a:t>
            </a:r>
            <a:r>
              <a:rPr lang="pt-BR" sz="2400" b="1" dirty="0" err="1">
                <a:latin typeface="Skia"/>
                <a:cs typeface="Skia"/>
              </a:rPr>
              <a:t>class</a:t>
            </a:r>
            <a:r>
              <a:rPr lang="pt-BR" sz="2400" b="1" dirty="0">
                <a:latin typeface="Skia"/>
                <a:cs typeface="Skia"/>
              </a:rPr>
              <a:t> </a:t>
            </a:r>
            <a:r>
              <a:rPr lang="pt-BR" sz="2400" b="1" dirty="0" err="1">
                <a:latin typeface="Skia"/>
                <a:cs typeface="Skia"/>
              </a:rPr>
              <a:t>MainActivity</a:t>
            </a:r>
            <a:r>
              <a:rPr lang="pt-BR" sz="2400" b="1" dirty="0">
                <a:latin typeface="Skia"/>
                <a:cs typeface="Skia"/>
              </a:rPr>
              <a:t> </a:t>
            </a:r>
            <a:r>
              <a:rPr lang="pt-BR" sz="2400" b="1" dirty="0" err="1">
                <a:latin typeface="Skia"/>
                <a:cs typeface="Skia"/>
              </a:rPr>
              <a:t>extends</a:t>
            </a:r>
            <a:r>
              <a:rPr lang="pt-BR" sz="2400" b="1" dirty="0">
                <a:latin typeface="Skia"/>
                <a:cs typeface="Skia"/>
              </a:rPr>
              <a:t> </a:t>
            </a:r>
            <a:r>
              <a:rPr lang="pt-BR" sz="2400" b="1" dirty="0" err="1">
                <a:solidFill>
                  <a:srgbClr val="FFFF00"/>
                </a:solidFill>
                <a:latin typeface="Skia"/>
                <a:cs typeface="Skia"/>
              </a:rPr>
              <a:t>SimpleBaseGameActivity</a:t>
            </a:r>
            <a:r>
              <a:rPr lang="pt-BR" sz="2400" b="1" dirty="0">
                <a:solidFill>
                  <a:srgbClr val="FFFF00"/>
                </a:solidFill>
                <a:latin typeface="Skia"/>
                <a:cs typeface="Skia"/>
              </a:rPr>
              <a:t> </a:t>
            </a:r>
            <a:r>
              <a:rPr lang="pt-BR" sz="2400" b="1" dirty="0" smtClean="0">
                <a:latin typeface="Skia"/>
                <a:cs typeface="Skia"/>
              </a:rPr>
              <a:t>{</a:t>
            </a:r>
          </a:p>
          <a:p>
            <a:endParaRPr lang="pt-BR" sz="2400" b="1" dirty="0">
              <a:latin typeface="Skia"/>
              <a:cs typeface="Skia"/>
            </a:endParaRPr>
          </a:p>
          <a:p>
            <a:r>
              <a:rPr lang="da-DK" sz="2400" dirty="0">
                <a:latin typeface="Skia"/>
                <a:cs typeface="Skia"/>
              </a:rPr>
              <a:t>	</a:t>
            </a:r>
            <a:r>
              <a:rPr lang="da-DK" sz="2400" b="1" dirty="0" err="1">
                <a:latin typeface="Skia"/>
                <a:cs typeface="Skia"/>
              </a:rPr>
              <a:t>int</a:t>
            </a:r>
            <a:r>
              <a:rPr lang="da-DK" sz="2400" b="1" dirty="0">
                <a:latin typeface="Skia"/>
                <a:cs typeface="Skia"/>
              </a:rPr>
              <a:t> LARGURA = 800;</a:t>
            </a:r>
          </a:p>
          <a:p>
            <a:r>
              <a:rPr lang="da-DK" sz="2400" dirty="0">
                <a:latin typeface="Skia"/>
                <a:cs typeface="Skia"/>
              </a:rPr>
              <a:t>	</a:t>
            </a:r>
            <a:r>
              <a:rPr lang="da-DK" sz="2400" b="1" dirty="0" err="1">
                <a:latin typeface="Skia"/>
                <a:cs typeface="Skia"/>
              </a:rPr>
              <a:t>int</a:t>
            </a:r>
            <a:r>
              <a:rPr lang="da-DK" sz="2400" b="1" dirty="0">
                <a:latin typeface="Skia"/>
                <a:cs typeface="Skia"/>
              </a:rPr>
              <a:t> ALTURA = 400;</a:t>
            </a:r>
          </a:p>
          <a:p>
            <a:r>
              <a:rPr lang="da-DK" sz="2400" dirty="0">
                <a:latin typeface="Skia"/>
                <a:cs typeface="Skia"/>
              </a:rPr>
              <a:t>	</a:t>
            </a:r>
            <a:r>
              <a:rPr lang="da-DK" sz="2400" dirty="0">
                <a:solidFill>
                  <a:srgbClr val="FFFF00"/>
                </a:solidFill>
                <a:latin typeface="Skia"/>
                <a:cs typeface="Skia"/>
              </a:rPr>
              <a:t>Font</a:t>
            </a:r>
            <a:r>
              <a:rPr lang="da-DK" sz="2400" dirty="0">
                <a:latin typeface="Skia"/>
                <a:cs typeface="Skia"/>
              </a:rPr>
              <a:t> </a:t>
            </a:r>
            <a:r>
              <a:rPr lang="da-DK" sz="2400" dirty="0" smtClean="0">
                <a:latin typeface="Skia"/>
                <a:cs typeface="Skia"/>
              </a:rPr>
              <a:t>fonte;</a:t>
            </a:r>
          </a:p>
          <a:p>
            <a:r>
              <a:rPr lang="da-DK" sz="2400" dirty="0">
                <a:solidFill>
                  <a:srgbClr val="FFFF00"/>
                </a:solidFill>
                <a:latin typeface="Skia"/>
                <a:cs typeface="Skia"/>
              </a:rPr>
              <a:t>	</a:t>
            </a:r>
            <a:r>
              <a:rPr lang="da-DK" sz="2400" dirty="0" err="1" smtClean="0">
                <a:solidFill>
                  <a:srgbClr val="FFFF00"/>
                </a:solidFill>
                <a:latin typeface="Skia"/>
                <a:cs typeface="Skia"/>
              </a:rPr>
              <a:t>TextureRegion</a:t>
            </a:r>
            <a:r>
              <a:rPr lang="da-DK" sz="2400" dirty="0" smtClean="0">
                <a:solidFill>
                  <a:srgbClr val="FFFF00"/>
                </a:solidFill>
                <a:latin typeface="Skia"/>
                <a:cs typeface="Skia"/>
              </a:rPr>
              <a:t> </a:t>
            </a:r>
            <a:r>
              <a:rPr lang="da-DK" sz="2400" dirty="0" err="1" smtClean="0">
                <a:latin typeface="Skia"/>
                <a:cs typeface="Skia"/>
              </a:rPr>
              <a:t>regiao</a:t>
            </a:r>
            <a:r>
              <a:rPr lang="da-DK" sz="2400" dirty="0" smtClean="0">
                <a:latin typeface="Skia"/>
                <a:cs typeface="Skia"/>
              </a:rPr>
              <a:t>;</a:t>
            </a:r>
            <a:endParaRPr lang="da-DK" sz="2400" dirty="0">
              <a:latin typeface="Skia"/>
              <a:cs typeface="Skia"/>
            </a:endParaRPr>
          </a:p>
          <a:p>
            <a:r>
              <a:rPr lang="da-DK" sz="2400" dirty="0">
                <a:latin typeface="Skia"/>
                <a:cs typeface="Skia"/>
              </a:rPr>
              <a:t>	</a:t>
            </a:r>
            <a:r>
              <a:rPr lang="da-DK" sz="2400" dirty="0">
                <a:solidFill>
                  <a:srgbClr val="FFFF00"/>
                </a:solidFill>
                <a:latin typeface="Skia"/>
                <a:cs typeface="Skia"/>
              </a:rPr>
              <a:t>Sound</a:t>
            </a:r>
            <a:r>
              <a:rPr lang="da-DK" sz="2400" dirty="0">
                <a:latin typeface="Skia"/>
                <a:cs typeface="Skia"/>
              </a:rPr>
              <a:t> som;</a:t>
            </a:r>
          </a:p>
          <a:p>
            <a:r>
              <a:rPr lang="da-DK" sz="2400" dirty="0">
                <a:latin typeface="Skia"/>
                <a:cs typeface="Skia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8350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251520" y="332656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>
                <a:latin typeface="Skia"/>
                <a:cs typeface="Skia"/>
              </a:rPr>
              <a:t>Atributos</a:t>
            </a:r>
            <a:r>
              <a:rPr lang="en-US" sz="2800" dirty="0" smtClean="0">
                <a:latin typeface="Skia"/>
                <a:cs typeface="Skia"/>
              </a:rPr>
              <a:t> </a:t>
            </a:r>
            <a:r>
              <a:rPr lang="en-US" sz="2800" dirty="0" err="1" smtClean="0">
                <a:latin typeface="Skia"/>
                <a:cs typeface="Skia"/>
              </a:rPr>
              <a:t>que</a:t>
            </a:r>
            <a:r>
              <a:rPr lang="en-US" sz="2800" dirty="0" smtClean="0">
                <a:latin typeface="Skia"/>
                <a:cs typeface="Skia"/>
              </a:rPr>
              <a:t> </a:t>
            </a:r>
            <a:r>
              <a:rPr lang="en-US" sz="2800" dirty="0" err="1" smtClean="0">
                <a:latin typeface="Skia"/>
                <a:cs typeface="Skia"/>
              </a:rPr>
              <a:t>usaremos</a:t>
            </a:r>
            <a:endParaRPr lang="en-US" sz="2800" dirty="0" smtClean="0">
              <a:latin typeface="Skia"/>
              <a:cs typeface="Ski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484784"/>
            <a:ext cx="871296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Skia"/>
                <a:cs typeface="Skia"/>
              </a:rPr>
              <a:t>@</a:t>
            </a:r>
            <a:r>
              <a:rPr lang="pt-BR" dirty="0" err="1">
                <a:latin typeface="Skia"/>
                <a:cs typeface="Skia"/>
              </a:rPr>
              <a:t>Override</a:t>
            </a:r>
            <a:endParaRPr lang="pt-BR" dirty="0">
              <a:latin typeface="Skia"/>
              <a:cs typeface="Skia"/>
            </a:endParaRPr>
          </a:p>
          <a:p>
            <a:r>
              <a:rPr lang="pt-BR" b="1" dirty="0" err="1" smtClean="0">
                <a:latin typeface="Skia"/>
                <a:cs typeface="Skia"/>
              </a:rPr>
              <a:t>public</a:t>
            </a:r>
            <a:r>
              <a:rPr lang="pt-BR" b="1" dirty="0" smtClean="0">
                <a:latin typeface="Skia"/>
                <a:cs typeface="Skia"/>
              </a:rPr>
              <a:t> </a:t>
            </a:r>
            <a:r>
              <a:rPr lang="pt-BR" b="1" dirty="0" err="1">
                <a:latin typeface="Skia"/>
                <a:cs typeface="Skia"/>
              </a:rPr>
              <a:t>EngineOptions</a:t>
            </a:r>
            <a:r>
              <a:rPr lang="pt-BR" b="1" dirty="0">
                <a:latin typeface="Skia"/>
                <a:cs typeface="Skia"/>
              </a:rPr>
              <a:t> </a:t>
            </a:r>
            <a:r>
              <a:rPr lang="pt-BR" b="1" dirty="0" err="1">
                <a:latin typeface="Skia"/>
                <a:cs typeface="Skia"/>
              </a:rPr>
              <a:t>onCreateEngineOptions</a:t>
            </a:r>
            <a:r>
              <a:rPr lang="pt-BR" b="1" dirty="0">
                <a:latin typeface="Skia"/>
                <a:cs typeface="Skia"/>
              </a:rPr>
              <a:t>() </a:t>
            </a:r>
            <a:r>
              <a:rPr lang="pt-BR" b="1" dirty="0" smtClean="0">
                <a:latin typeface="Skia"/>
                <a:cs typeface="Skia"/>
              </a:rPr>
              <a:t>{</a:t>
            </a:r>
          </a:p>
          <a:p>
            <a:endParaRPr lang="pt-BR" b="1" dirty="0">
              <a:latin typeface="Skia"/>
              <a:cs typeface="Skia"/>
            </a:endParaRPr>
          </a:p>
          <a:p>
            <a:r>
              <a:rPr lang="pt-BR" dirty="0" smtClean="0">
                <a:latin typeface="Skia"/>
                <a:cs typeface="Skia"/>
              </a:rPr>
              <a:t>   </a:t>
            </a:r>
            <a:r>
              <a:rPr lang="pt-BR" b="1" dirty="0" smtClean="0">
                <a:latin typeface="Skia"/>
                <a:cs typeface="Skia"/>
              </a:rPr>
              <a:t>final </a:t>
            </a:r>
            <a:r>
              <a:rPr lang="pt-BR" b="1" dirty="0" err="1">
                <a:solidFill>
                  <a:srgbClr val="FFFF00"/>
                </a:solidFill>
                <a:latin typeface="Skia"/>
                <a:cs typeface="Skia"/>
              </a:rPr>
              <a:t>Camera</a:t>
            </a:r>
            <a:r>
              <a:rPr lang="pt-BR" b="1" dirty="0">
                <a:solidFill>
                  <a:srgbClr val="FFFF00"/>
                </a:solidFill>
                <a:latin typeface="Skia"/>
                <a:cs typeface="Skia"/>
              </a:rPr>
              <a:t> </a:t>
            </a:r>
            <a:r>
              <a:rPr lang="pt-BR" b="1" dirty="0" err="1">
                <a:solidFill>
                  <a:srgbClr val="FF6600"/>
                </a:solidFill>
                <a:latin typeface="Skia"/>
                <a:cs typeface="Skia"/>
              </a:rPr>
              <a:t>camera</a:t>
            </a:r>
            <a:r>
              <a:rPr lang="pt-BR" b="1" dirty="0">
                <a:solidFill>
                  <a:srgbClr val="FF6600"/>
                </a:solidFill>
                <a:latin typeface="Skia"/>
                <a:cs typeface="Skia"/>
              </a:rPr>
              <a:t> </a:t>
            </a:r>
            <a:r>
              <a:rPr lang="pt-BR" b="1" dirty="0">
                <a:latin typeface="Skia"/>
                <a:cs typeface="Skia"/>
              </a:rPr>
              <a:t>= new </a:t>
            </a:r>
            <a:r>
              <a:rPr lang="pt-BR" b="1" dirty="0" err="1">
                <a:solidFill>
                  <a:srgbClr val="FFFF00"/>
                </a:solidFill>
                <a:latin typeface="Skia"/>
                <a:cs typeface="Skia"/>
              </a:rPr>
              <a:t>Camera</a:t>
            </a:r>
            <a:r>
              <a:rPr lang="pt-BR" b="1" dirty="0">
                <a:latin typeface="Skia"/>
                <a:cs typeface="Skia"/>
              </a:rPr>
              <a:t>(0, 0, LARGURA, ALTURA);</a:t>
            </a:r>
          </a:p>
          <a:p>
            <a:endParaRPr lang="pt-BR" dirty="0" smtClean="0">
              <a:latin typeface="Skia"/>
              <a:cs typeface="Skia"/>
            </a:endParaRPr>
          </a:p>
          <a:p>
            <a:r>
              <a:rPr lang="pt-BR" dirty="0" smtClean="0">
                <a:latin typeface="Skia"/>
                <a:cs typeface="Skia"/>
              </a:rPr>
              <a:t>   </a:t>
            </a:r>
            <a:r>
              <a:rPr lang="pt-BR" dirty="0" err="1" smtClean="0">
                <a:solidFill>
                  <a:srgbClr val="FFFF00"/>
                </a:solidFill>
                <a:latin typeface="Skia"/>
                <a:cs typeface="Skia"/>
              </a:rPr>
              <a:t>EngineOptions</a:t>
            </a:r>
            <a:r>
              <a:rPr lang="pt-BR" dirty="0" smtClean="0">
                <a:solidFill>
                  <a:srgbClr val="FFFF00"/>
                </a:solidFill>
                <a:latin typeface="Skia"/>
                <a:cs typeface="Skia"/>
              </a:rPr>
              <a:t> </a:t>
            </a:r>
            <a:r>
              <a:rPr lang="pt-BR" dirty="0" err="1">
                <a:solidFill>
                  <a:srgbClr val="CCFFCC"/>
                </a:solidFill>
                <a:latin typeface="Skia"/>
                <a:cs typeface="Skia"/>
              </a:rPr>
              <a:t>opcoes</a:t>
            </a:r>
            <a:r>
              <a:rPr lang="pt-BR" dirty="0">
                <a:solidFill>
                  <a:srgbClr val="CCFFCC"/>
                </a:solidFill>
                <a:latin typeface="Skia"/>
                <a:cs typeface="Skia"/>
              </a:rPr>
              <a:t> </a:t>
            </a:r>
            <a:r>
              <a:rPr lang="pt-BR" dirty="0">
                <a:latin typeface="Skia"/>
                <a:cs typeface="Skia"/>
              </a:rPr>
              <a:t>= </a:t>
            </a:r>
            <a:r>
              <a:rPr lang="pt-BR" b="1" dirty="0">
                <a:latin typeface="Skia"/>
                <a:cs typeface="Skia"/>
              </a:rPr>
              <a:t>new </a:t>
            </a:r>
            <a:r>
              <a:rPr lang="pt-BR" b="1" dirty="0" err="1">
                <a:solidFill>
                  <a:srgbClr val="FFFF00"/>
                </a:solidFill>
                <a:latin typeface="Skia"/>
                <a:cs typeface="Skia"/>
              </a:rPr>
              <a:t>EngineOptions</a:t>
            </a:r>
            <a:r>
              <a:rPr lang="pt-BR" b="1" dirty="0">
                <a:latin typeface="Skia"/>
                <a:cs typeface="Skia"/>
              </a:rPr>
              <a:t>(</a:t>
            </a:r>
            <a:r>
              <a:rPr lang="pt-BR" b="1" dirty="0" err="1" smtClean="0">
                <a:latin typeface="Skia"/>
                <a:cs typeface="Skia"/>
              </a:rPr>
              <a:t>true</a:t>
            </a:r>
            <a:r>
              <a:rPr lang="pt-BR" b="1" dirty="0" smtClean="0">
                <a:latin typeface="Skia"/>
                <a:cs typeface="Skia"/>
              </a:rPr>
              <a:t> </a:t>
            </a:r>
            <a:r>
              <a:rPr lang="pt-BR" sz="3600" b="1" dirty="0" smtClean="0">
                <a:latin typeface="Skia"/>
                <a:cs typeface="Skia"/>
              </a:rPr>
              <a:t>,</a:t>
            </a:r>
            <a:r>
              <a:rPr lang="pt-BR" b="1" dirty="0" smtClean="0">
                <a:latin typeface="Skia"/>
                <a:cs typeface="Skia"/>
              </a:rPr>
              <a:t> </a:t>
            </a:r>
          </a:p>
          <a:p>
            <a:endParaRPr lang="pt-BR" b="1" dirty="0" smtClean="0">
              <a:latin typeface="Skia"/>
              <a:cs typeface="Skia"/>
            </a:endParaRPr>
          </a:p>
          <a:p>
            <a:r>
              <a:rPr lang="pt-BR" b="1" dirty="0" smtClean="0">
                <a:latin typeface="Skia"/>
                <a:cs typeface="Skia"/>
              </a:rPr>
              <a:t>	</a:t>
            </a:r>
            <a:r>
              <a:rPr lang="pt-BR" b="1" dirty="0" err="1" smtClean="0">
                <a:latin typeface="Skia"/>
                <a:cs typeface="Skia"/>
              </a:rPr>
              <a:t>ScreenOrientation.</a:t>
            </a:r>
            <a:r>
              <a:rPr lang="pt-BR" b="1" i="1" dirty="0" err="1" smtClean="0">
                <a:latin typeface="Skia"/>
                <a:cs typeface="Skia"/>
              </a:rPr>
              <a:t>LANDSCAPE_FIXED</a:t>
            </a:r>
            <a:r>
              <a:rPr lang="pt-BR" b="1" i="1" dirty="0" smtClean="0">
                <a:latin typeface="Skia"/>
                <a:cs typeface="Skia"/>
              </a:rPr>
              <a:t>  </a:t>
            </a:r>
            <a:r>
              <a:rPr lang="pt-BR" sz="2800" b="1" i="1" dirty="0" smtClean="0">
                <a:latin typeface="Skia"/>
                <a:cs typeface="Skia"/>
              </a:rPr>
              <a:t>,</a:t>
            </a:r>
            <a:r>
              <a:rPr lang="pt-BR" b="1" i="1" dirty="0" smtClean="0">
                <a:latin typeface="Skia"/>
                <a:cs typeface="Skia"/>
              </a:rPr>
              <a:t> </a:t>
            </a:r>
          </a:p>
          <a:p>
            <a:r>
              <a:rPr lang="pt-BR" b="1" i="1" dirty="0" smtClean="0">
                <a:latin typeface="Skia"/>
                <a:cs typeface="Skia"/>
              </a:rPr>
              <a:t>	new </a:t>
            </a:r>
            <a:r>
              <a:rPr lang="pt-BR" b="1" i="1" dirty="0" err="1">
                <a:latin typeface="Skia"/>
                <a:cs typeface="Skia"/>
              </a:rPr>
              <a:t>RatioResolutionPolicy</a:t>
            </a:r>
            <a:r>
              <a:rPr lang="pt-BR" b="1" i="1" dirty="0">
                <a:latin typeface="Skia"/>
                <a:cs typeface="Skia"/>
              </a:rPr>
              <a:t>(800, 400</a:t>
            </a:r>
            <a:r>
              <a:rPr lang="pt-BR" b="1" i="1" dirty="0" smtClean="0">
                <a:latin typeface="Skia"/>
                <a:cs typeface="Skia"/>
              </a:rPr>
              <a:t>)  </a:t>
            </a:r>
            <a:r>
              <a:rPr lang="pt-BR" sz="2800" b="1" i="1" dirty="0" smtClean="0">
                <a:latin typeface="Skia"/>
                <a:cs typeface="Skia"/>
              </a:rPr>
              <a:t>,</a:t>
            </a:r>
            <a:r>
              <a:rPr lang="pt-BR" b="1" i="1" dirty="0" smtClean="0">
                <a:latin typeface="Skia"/>
                <a:cs typeface="Skia"/>
              </a:rPr>
              <a:t> 	</a:t>
            </a:r>
          </a:p>
          <a:p>
            <a:r>
              <a:rPr lang="pt-BR" b="1" i="1" dirty="0" smtClean="0">
                <a:solidFill>
                  <a:srgbClr val="FF6600"/>
                </a:solidFill>
                <a:latin typeface="Skia"/>
                <a:cs typeface="Skia"/>
              </a:rPr>
              <a:t>	</a:t>
            </a:r>
            <a:r>
              <a:rPr lang="pt-BR" b="1" i="1" dirty="0" err="1" smtClean="0">
                <a:solidFill>
                  <a:srgbClr val="FF6600"/>
                </a:solidFill>
                <a:latin typeface="Skia"/>
                <a:cs typeface="Skia"/>
              </a:rPr>
              <a:t>camera</a:t>
            </a:r>
            <a:endParaRPr lang="pt-BR" b="1" i="1" dirty="0" smtClean="0">
              <a:solidFill>
                <a:srgbClr val="FF6600"/>
              </a:solidFill>
              <a:latin typeface="Skia"/>
              <a:cs typeface="Skia"/>
            </a:endParaRPr>
          </a:p>
          <a:p>
            <a:r>
              <a:rPr lang="pt-BR" b="1" i="1" dirty="0">
                <a:solidFill>
                  <a:srgbClr val="FF6600"/>
                </a:solidFill>
                <a:latin typeface="Skia"/>
                <a:cs typeface="Skia"/>
              </a:rPr>
              <a:t> </a:t>
            </a:r>
            <a:r>
              <a:rPr lang="pt-BR" b="1" i="1" dirty="0" smtClean="0">
                <a:solidFill>
                  <a:srgbClr val="FF6600"/>
                </a:solidFill>
                <a:latin typeface="Skia"/>
                <a:cs typeface="Skia"/>
              </a:rPr>
              <a:t> </a:t>
            </a:r>
            <a:r>
              <a:rPr lang="pt-BR" b="1" i="1" dirty="0" smtClean="0">
                <a:latin typeface="Skia"/>
                <a:cs typeface="Skia"/>
              </a:rPr>
              <a:t>)</a:t>
            </a:r>
            <a:r>
              <a:rPr lang="pt-BR" b="1" i="1" dirty="0">
                <a:latin typeface="Skia"/>
                <a:cs typeface="Skia"/>
              </a:rPr>
              <a:t>;</a:t>
            </a:r>
          </a:p>
          <a:p>
            <a:endParaRPr lang="pt-BR" dirty="0" smtClean="0">
              <a:latin typeface="Skia"/>
              <a:cs typeface="Skia"/>
            </a:endParaRPr>
          </a:p>
          <a:p>
            <a:r>
              <a:rPr lang="pt-BR" dirty="0" smtClean="0">
                <a:latin typeface="Skia"/>
                <a:cs typeface="Skia"/>
              </a:rPr>
              <a:t> </a:t>
            </a:r>
            <a:r>
              <a:rPr lang="pt-BR" dirty="0" err="1" smtClean="0">
                <a:solidFill>
                  <a:srgbClr val="CCFFCC"/>
                </a:solidFill>
                <a:latin typeface="Skia"/>
                <a:cs typeface="Skia"/>
              </a:rPr>
              <a:t>opcoes</a:t>
            </a:r>
            <a:r>
              <a:rPr lang="pt-BR" dirty="0" err="1" smtClean="0">
                <a:latin typeface="Skia"/>
                <a:cs typeface="Skia"/>
              </a:rPr>
              <a:t>.getAudioOptions</a:t>
            </a:r>
            <a:r>
              <a:rPr lang="pt-BR" dirty="0">
                <a:latin typeface="Skia"/>
                <a:cs typeface="Skia"/>
              </a:rPr>
              <a:t>().</a:t>
            </a:r>
            <a:r>
              <a:rPr lang="pt-BR" dirty="0" err="1">
                <a:latin typeface="Skia"/>
                <a:cs typeface="Skia"/>
              </a:rPr>
              <a:t>setNeedsSound</a:t>
            </a:r>
            <a:r>
              <a:rPr lang="pt-BR" dirty="0">
                <a:latin typeface="Skia"/>
                <a:cs typeface="Skia"/>
              </a:rPr>
              <a:t>(</a:t>
            </a:r>
            <a:r>
              <a:rPr lang="pt-BR" b="1" dirty="0" err="1">
                <a:latin typeface="Skia"/>
                <a:cs typeface="Skia"/>
              </a:rPr>
              <a:t>true</a:t>
            </a:r>
            <a:r>
              <a:rPr lang="pt-BR" b="1" dirty="0">
                <a:latin typeface="Skia"/>
                <a:cs typeface="Skia"/>
              </a:rPr>
              <a:t>)</a:t>
            </a:r>
            <a:r>
              <a:rPr lang="pt-BR" b="1" dirty="0" smtClean="0">
                <a:latin typeface="Skia"/>
                <a:cs typeface="Skia"/>
              </a:rPr>
              <a:t>; //avisar amigo é</a:t>
            </a:r>
            <a:endParaRPr lang="pt-BR" b="1" dirty="0">
              <a:latin typeface="Skia"/>
              <a:cs typeface="Skia"/>
            </a:endParaRPr>
          </a:p>
          <a:p>
            <a:r>
              <a:rPr lang="pt-BR" dirty="0">
                <a:latin typeface="Skia"/>
                <a:cs typeface="Skia"/>
              </a:rPr>
              <a:t> </a:t>
            </a:r>
            <a:endParaRPr lang="pt-BR" dirty="0" smtClean="0">
              <a:latin typeface="Skia"/>
              <a:cs typeface="Skia"/>
            </a:endParaRPr>
          </a:p>
          <a:p>
            <a:r>
              <a:rPr lang="pt-BR" b="1" dirty="0" err="1" smtClean="0">
                <a:latin typeface="Skia"/>
                <a:cs typeface="Skia"/>
              </a:rPr>
              <a:t>return</a:t>
            </a:r>
            <a:r>
              <a:rPr lang="pt-BR" b="1" dirty="0" smtClean="0">
                <a:latin typeface="Skia"/>
                <a:cs typeface="Skia"/>
              </a:rPr>
              <a:t> </a:t>
            </a:r>
            <a:r>
              <a:rPr lang="pt-BR" dirty="0" err="1">
                <a:solidFill>
                  <a:srgbClr val="CCFFCC"/>
                </a:solidFill>
                <a:latin typeface="Skia"/>
                <a:cs typeface="Skia"/>
              </a:rPr>
              <a:t>opcoes</a:t>
            </a:r>
            <a:r>
              <a:rPr lang="pt-BR" dirty="0">
                <a:solidFill>
                  <a:srgbClr val="CCFFCC"/>
                </a:solidFill>
                <a:latin typeface="Skia"/>
                <a:cs typeface="Skia"/>
              </a:rPr>
              <a:t> </a:t>
            </a:r>
            <a:r>
              <a:rPr lang="pt-BR" b="1" dirty="0" smtClean="0">
                <a:latin typeface="Skia"/>
                <a:cs typeface="Skia"/>
              </a:rPr>
              <a:t>;</a:t>
            </a:r>
          </a:p>
          <a:p>
            <a:endParaRPr lang="pt-BR" b="1" dirty="0">
              <a:latin typeface="Skia"/>
              <a:cs typeface="Skia"/>
            </a:endParaRPr>
          </a:p>
          <a:p>
            <a:r>
              <a:rPr lang="pt-BR" dirty="0" smtClean="0">
                <a:latin typeface="Skia"/>
                <a:cs typeface="Skia"/>
              </a:rPr>
              <a:t>}</a:t>
            </a:r>
            <a:endParaRPr lang="pt-BR" dirty="0">
              <a:latin typeface="Skia"/>
              <a:cs typeface="Skia"/>
            </a:endParaRPr>
          </a:p>
          <a:p>
            <a:r>
              <a:rPr lang="da-DK" sz="2400" dirty="0">
                <a:latin typeface="Skia"/>
                <a:cs typeface="Skia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3893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39552" y="260648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Skia"/>
                <a:cs typeface="Skia"/>
              </a:rPr>
              <a:t>Introdução</a:t>
            </a:r>
            <a:endParaRPr lang="en-US" sz="2800" dirty="0">
              <a:latin typeface="Skia"/>
              <a:cs typeface="Ski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9512" y="1988840"/>
            <a:ext cx="8784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Skia"/>
                <a:cs typeface="Skia"/>
              </a:rPr>
              <a:t>Continua no </a:t>
            </a:r>
            <a:r>
              <a:rPr lang="en-US" sz="2800" dirty="0" err="1" smtClean="0">
                <a:latin typeface="Skia"/>
                <a:cs typeface="Skia"/>
              </a:rPr>
              <a:t>código-fonte</a:t>
            </a:r>
            <a:r>
              <a:rPr lang="en-US" sz="2800" dirty="0" smtClean="0">
                <a:latin typeface="Skia"/>
                <a:cs typeface="Skia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26000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83832" y="2780928"/>
            <a:ext cx="287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latin typeface="Skia"/>
                <a:cs typeface="Skia"/>
              </a:rPr>
              <a:t>Plataforma</a:t>
            </a:r>
            <a:r>
              <a:rPr lang="en-US" sz="2000" dirty="0" smtClean="0">
                <a:latin typeface="Skia"/>
                <a:cs typeface="Skia"/>
              </a:rPr>
              <a:t> open source</a:t>
            </a:r>
            <a:endParaRPr lang="en-US" sz="2000" dirty="0">
              <a:latin typeface="Skia"/>
              <a:cs typeface="Ski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344" y="5733256"/>
            <a:ext cx="1331640" cy="99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8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404664"/>
            <a:ext cx="1704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latin typeface="Skia"/>
                <a:cs typeface="Skia"/>
              </a:rPr>
              <a:t>Sobre</a:t>
            </a:r>
            <a:r>
              <a:rPr lang="en-US" sz="2000" dirty="0" smtClean="0">
                <a:latin typeface="Skia"/>
                <a:cs typeface="Skia"/>
              </a:rPr>
              <a:t> </a:t>
            </a:r>
            <a:r>
              <a:rPr lang="en-US" sz="2000" dirty="0" err="1" smtClean="0">
                <a:latin typeface="Skia"/>
                <a:cs typeface="Skia"/>
              </a:rPr>
              <a:t>jogos</a:t>
            </a:r>
            <a:r>
              <a:rPr lang="en-US" sz="2000" dirty="0" smtClean="0">
                <a:latin typeface="Skia"/>
                <a:cs typeface="Skia"/>
              </a:rPr>
              <a:t> ?</a:t>
            </a:r>
            <a:endParaRPr lang="en-US" sz="2000" dirty="0">
              <a:latin typeface="Skia"/>
              <a:cs typeface="Skia"/>
            </a:endParaRPr>
          </a:p>
        </p:txBody>
      </p:sp>
      <p:pic>
        <p:nvPicPr>
          <p:cNvPr id="4" name="Picture 3" descr="Captura de Tela 2013-02-02 às 02.00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052736"/>
            <a:ext cx="7128792" cy="5044283"/>
          </a:xfrm>
          <a:prstGeom prst="rect">
            <a:avLst/>
          </a:prstGeom>
        </p:spPr>
      </p:pic>
      <p:pic>
        <p:nvPicPr>
          <p:cNvPr id="5" name="Picture 4" descr="android-logo-de-lad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32379"/>
            <a:ext cx="1082423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404664"/>
            <a:ext cx="1704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latin typeface="Skia"/>
                <a:cs typeface="Skia"/>
              </a:rPr>
              <a:t>Sobre</a:t>
            </a:r>
            <a:r>
              <a:rPr lang="en-US" sz="2000" dirty="0" smtClean="0">
                <a:latin typeface="Skia"/>
                <a:cs typeface="Skia"/>
              </a:rPr>
              <a:t> </a:t>
            </a:r>
            <a:r>
              <a:rPr lang="en-US" sz="2000" dirty="0" err="1" smtClean="0">
                <a:latin typeface="Skia"/>
                <a:cs typeface="Skia"/>
              </a:rPr>
              <a:t>jogos</a:t>
            </a:r>
            <a:r>
              <a:rPr lang="en-US" sz="2000" dirty="0" smtClean="0">
                <a:latin typeface="Skia"/>
                <a:cs typeface="Skia"/>
              </a:rPr>
              <a:t> ?</a:t>
            </a:r>
            <a:endParaRPr lang="en-US" sz="2000" dirty="0">
              <a:latin typeface="Skia"/>
              <a:cs typeface="Skia"/>
            </a:endParaRPr>
          </a:p>
        </p:txBody>
      </p:sp>
      <p:pic>
        <p:nvPicPr>
          <p:cNvPr id="2" name="Picture 1" descr="Captura de Tela 2013-02-02 às 01.59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2816"/>
            <a:ext cx="8168408" cy="1584176"/>
          </a:xfrm>
          <a:prstGeom prst="rect">
            <a:avLst/>
          </a:prstGeom>
        </p:spPr>
      </p:pic>
      <p:pic>
        <p:nvPicPr>
          <p:cNvPr id="5" name="Picture 4" descr="android-logo-de-lad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32379"/>
            <a:ext cx="1082423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8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0746" y="404664"/>
            <a:ext cx="2010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 smtClean="0">
                <a:latin typeface="Skia"/>
                <a:cs typeface="Skia"/>
              </a:rPr>
              <a:t>Sobre</a:t>
            </a:r>
            <a:r>
              <a:rPr lang="en-US" sz="2000" dirty="0" smtClean="0">
                <a:latin typeface="Skia"/>
                <a:cs typeface="Skia"/>
              </a:rPr>
              <a:t> Android ?</a:t>
            </a:r>
            <a:endParaRPr lang="en-US" sz="2000" dirty="0">
              <a:latin typeface="Skia"/>
              <a:cs typeface="Skia"/>
            </a:endParaRPr>
          </a:p>
        </p:txBody>
      </p:sp>
      <p:pic>
        <p:nvPicPr>
          <p:cNvPr id="2" name="Picture 1" descr="Captura de Tela 2013-02-02 às 02.02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68760"/>
            <a:ext cx="7607300" cy="2133600"/>
          </a:xfrm>
          <a:prstGeom prst="rect">
            <a:avLst/>
          </a:prstGeom>
        </p:spPr>
      </p:pic>
      <p:pic>
        <p:nvPicPr>
          <p:cNvPr id="5" name="Picture 4" descr="android-logo-de-lad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32379"/>
            <a:ext cx="1082423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4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1889" y="404664"/>
            <a:ext cx="1388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Skia"/>
                <a:cs typeface="Skia"/>
              </a:rPr>
              <a:t>Mercado ?</a:t>
            </a:r>
            <a:endParaRPr lang="en-US" sz="2000" dirty="0">
              <a:latin typeface="Skia"/>
              <a:cs typeface="Skia"/>
            </a:endParaRPr>
          </a:p>
        </p:txBody>
      </p:sp>
      <p:pic>
        <p:nvPicPr>
          <p:cNvPr id="4" name="Picture 3" descr="Captura de Tela 2013-02-02 às 02.03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484784"/>
            <a:ext cx="5105756" cy="47525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573016"/>
            <a:ext cx="2160240" cy="2921361"/>
          </a:xfrm>
          <a:prstGeom prst="rect">
            <a:avLst/>
          </a:prstGeom>
        </p:spPr>
      </p:pic>
      <p:pic>
        <p:nvPicPr>
          <p:cNvPr id="6" name="Picture 5" descr="android-logo-de-lad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32379"/>
            <a:ext cx="1082423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539552" y="260648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Skia"/>
                <a:cs typeface="Skia"/>
              </a:rPr>
              <a:t>Introdução</a:t>
            </a:r>
            <a:endParaRPr lang="en-US" sz="2800" dirty="0">
              <a:latin typeface="Skia"/>
              <a:cs typeface="Ski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1520" y="1916832"/>
            <a:ext cx="8712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Skia"/>
                <a:cs typeface="Skia"/>
              </a:rPr>
              <a:t>Jogos</a:t>
            </a:r>
            <a:r>
              <a:rPr lang="en-US" sz="2800" dirty="0" smtClean="0">
                <a:latin typeface="Skia"/>
                <a:cs typeface="Skia"/>
              </a:rPr>
              <a:t> </a:t>
            </a:r>
            <a:r>
              <a:rPr lang="en-US" sz="2800" dirty="0" err="1" smtClean="0">
                <a:latin typeface="Skia"/>
                <a:cs typeface="Skia"/>
              </a:rPr>
              <a:t>têm</a:t>
            </a:r>
            <a:r>
              <a:rPr lang="en-US" sz="2800" dirty="0" smtClean="0">
                <a:latin typeface="Skia"/>
                <a:cs typeface="Skia"/>
              </a:rPr>
              <a:t> um </a:t>
            </a:r>
            <a:r>
              <a:rPr lang="en-US" sz="2800" dirty="0" err="1" smtClean="0">
                <a:latin typeface="Skia"/>
                <a:cs typeface="Skia"/>
              </a:rPr>
              <a:t>conceito</a:t>
            </a:r>
            <a:r>
              <a:rPr lang="en-US" sz="2800" dirty="0" smtClean="0">
                <a:latin typeface="Skia"/>
                <a:cs typeface="Skia"/>
              </a:rPr>
              <a:t> </a:t>
            </a:r>
            <a:r>
              <a:rPr lang="en-US" sz="2800" dirty="0" err="1" smtClean="0">
                <a:latin typeface="Skia"/>
                <a:cs typeface="Skia"/>
              </a:rPr>
              <a:t>diferente</a:t>
            </a:r>
            <a:r>
              <a:rPr lang="en-US" sz="2800" dirty="0" smtClean="0">
                <a:latin typeface="Skia"/>
                <a:cs typeface="Skia"/>
              </a:rPr>
              <a:t> de </a:t>
            </a:r>
            <a:r>
              <a:rPr lang="en-US" sz="2800" dirty="0" err="1" smtClean="0">
                <a:latin typeface="Skia"/>
                <a:cs typeface="Skia"/>
              </a:rPr>
              <a:t>uma</a:t>
            </a:r>
            <a:r>
              <a:rPr lang="en-US" sz="2800" dirty="0" smtClean="0">
                <a:latin typeface="Skia"/>
                <a:cs typeface="Skia"/>
              </a:rPr>
              <a:t> </a:t>
            </a:r>
            <a:r>
              <a:rPr lang="en-US" sz="2800" dirty="0" err="1" smtClean="0">
                <a:latin typeface="Skia"/>
                <a:cs typeface="Skia"/>
              </a:rPr>
              <a:t>aplicação</a:t>
            </a:r>
            <a:r>
              <a:rPr lang="en-US" sz="2800" dirty="0" smtClean="0">
                <a:latin typeface="Skia"/>
                <a:cs typeface="Skia"/>
              </a:rPr>
              <a:t> “</a:t>
            </a:r>
            <a:r>
              <a:rPr lang="en-US" sz="2800" dirty="0" err="1" smtClean="0">
                <a:latin typeface="Skia"/>
                <a:cs typeface="Skia"/>
              </a:rPr>
              <a:t>comum</a:t>
            </a:r>
            <a:r>
              <a:rPr lang="en-US" sz="2800" dirty="0" smtClean="0">
                <a:latin typeface="Skia"/>
                <a:cs typeface="Skia"/>
              </a:rPr>
              <a:t>”</a:t>
            </a:r>
          </a:p>
          <a:p>
            <a:endParaRPr lang="en-US" sz="2800" dirty="0">
              <a:latin typeface="Skia"/>
              <a:cs typeface="Skia"/>
            </a:endParaRPr>
          </a:p>
          <a:p>
            <a:endParaRPr lang="en-US" sz="2800" dirty="0">
              <a:latin typeface="Skia"/>
              <a:cs typeface="Skia"/>
            </a:endParaRPr>
          </a:p>
          <a:p>
            <a:r>
              <a:rPr lang="en-US" sz="2800" dirty="0" smtClean="0">
                <a:latin typeface="Skia"/>
                <a:cs typeface="Skia"/>
              </a:rPr>
              <a:t>Para se </a:t>
            </a:r>
            <a:r>
              <a:rPr lang="en-US" sz="2800" dirty="0" err="1" smtClean="0">
                <a:latin typeface="Skia"/>
                <a:cs typeface="Skia"/>
              </a:rPr>
              <a:t>criar</a:t>
            </a:r>
            <a:r>
              <a:rPr lang="en-US" sz="2800" dirty="0" smtClean="0">
                <a:latin typeface="Skia"/>
                <a:cs typeface="Skia"/>
              </a:rPr>
              <a:t> um </a:t>
            </a:r>
            <a:r>
              <a:rPr lang="en-US" sz="2800" dirty="0" err="1" smtClean="0">
                <a:latin typeface="Skia"/>
                <a:cs typeface="Skia"/>
              </a:rPr>
              <a:t>jogo</a:t>
            </a:r>
            <a:r>
              <a:rPr lang="en-US" sz="2800" dirty="0" smtClean="0">
                <a:latin typeface="Skia"/>
                <a:cs typeface="Skia"/>
              </a:rPr>
              <a:t>, </a:t>
            </a:r>
            <a:r>
              <a:rPr lang="en-US" sz="2800" dirty="0" err="1" smtClean="0">
                <a:latin typeface="Skia"/>
                <a:cs typeface="Skia"/>
              </a:rPr>
              <a:t>é</a:t>
            </a:r>
            <a:r>
              <a:rPr lang="en-US" sz="2800" dirty="0" smtClean="0">
                <a:latin typeface="Skia"/>
                <a:cs typeface="Skia"/>
              </a:rPr>
              <a:t> </a:t>
            </a:r>
            <a:r>
              <a:rPr lang="en-US" sz="2800" dirty="0" err="1" smtClean="0">
                <a:latin typeface="Skia"/>
                <a:cs typeface="Skia"/>
              </a:rPr>
              <a:t>necessário</a:t>
            </a:r>
            <a:r>
              <a:rPr lang="en-US" sz="2800" dirty="0" smtClean="0">
                <a:latin typeface="Skia"/>
                <a:cs typeface="Skia"/>
              </a:rPr>
              <a:t> um </a:t>
            </a:r>
            <a:r>
              <a:rPr lang="en-US" sz="2800" dirty="0" smtClean="0">
                <a:solidFill>
                  <a:srgbClr val="FFFF00"/>
                </a:solidFill>
                <a:latin typeface="Skia"/>
                <a:cs typeface="Skia"/>
              </a:rPr>
              <a:t>motor</a:t>
            </a:r>
            <a:r>
              <a:rPr lang="en-US" sz="2800" dirty="0" smtClean="0">
                <a:latin typeface="Skia"/>
                <a:cs typeface="Skia"/>
              </a:rPr>
              <a:t> de </a:t>
            </a:r>
            <a:r>
              <a:rPr lang="en-US" sz="2800" dirty="0" err="1" smtClean="0">
                <a:latin typeface="Skia"/>
                <a:cs typeface="Skia"/>
              </a:rPr>
              <a:t>geração</a:t>
            </a:r>
            <a:r>
              <a:rPr lang="en-US" sz="2800" dirty="0" smtClean="0">
                <a:latin typeface="Skia"/>
                <a:cs typeface="Skia"/>
              </a:rPr>
              <a:t> de </a:t>
            </a:r>
            <a:r>
              <a:rPr lang="en-US" sz="2800" dirty="0" err="1" smtClean="0">
                <a:latin typeface="Skia"/>
                <a:cs typeface="Skia"/>
              </a:rPr>
              <a:t>gráficos</a:t>
            </a:r>
            <a:r>
              <a:rPr lang="en-US" sz="2800" dirty="0" smtClean="0">
                <a:latin typeface="Skia"/>
                <a:cs typeface="Skia"/>
              </a:rPr>
              <a:t> e </a:t>
            </a:r>
            <a:r>
              <a:rPr lang="en-US" sz="2800" dirty="0" err="1" smtClean="0">
                <a:latin typeface="Skia"/>
                <a:cs typeface="Skia"/>
              </a:rPr>
              <a:t>comportamentos</a:t>
            </a:r>
            <a:r>
              <a:rPr lang="en-US" sz="2800" dirty="0" smtClean="0">
                <a:latin typeface="Skia"/>
                <a:cs typeface="Skia"/>
              </a:rPr>
              <a:t> (</a:t>
            </a:r>
            <a:r>
              <a:rPr lang="en-US" sz="2800" dirty="0" smtClean="0">
                <a:solidFill>
                  <a:srgbClr val="FFFF00"/>
                </a:solidFill>
                <a:latin typeface="Skia"/>
                <a:cs typeface="Skia"/>
              </a:rPr>
              <a:t>engine</a:t>
            </a:r>
            <a:r>
              <a:rPr lang="en-US" sz="2800" dirty="0" smtClean="0">
                <a:latin typeface="Skia"/>
                <a:cs typeface="Skia"/>
              </a:rPr>
              <a:t>).</a:t>
            </a:r>
            <a:endParaRPr lang="en-US" sz="2800" dirty="0">
              <a:latin typeface="Skia"/>
              <a:cs typeface="Skia"/>
            </a:endParaRPr>
          </a:p>
        </p:txBody>
      </p:sp>
    </p:spTree>
    <p:extLst>
      <p:ext uri="{BB962C8B-B14F-4D97-AF65-F5344CB8AC3E}">
        <p14:creationId xmlns:p14="http://schemas.microsoft.com/office/powerpoint/2010/main" val="200132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Elemental.thmx</Template>
  <TotalTime>50783</TotalTime>
  <Words>442</Words>
  <Application>Microsoft Macintosh PowerPoint</Application>
  <PresentationFormat>On-screen Show (4:3)</PresentationFormat>
  <Paragraphs>158</Paragraphs>
  <Slides>34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Elemental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Odair Bonin</dc:creator>
  <cp:lastModifiedBy>Odair Bonin</cp:lastModifiedBy>
  <cp:revision>649</cp:revision>
  <dcterms:created xsi:type="dcterms:W3CDTF">2012-07-14T20:54:53Z</dcterms:created>
  <dcterms:modified xsi:type="dcterms:W3CDTF">2013-02-14T23:39:35Z</dcterms:modified>
</cp:coreProperties>
</file>