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44" r:id="rId2"/>
    <p:sldId id="345" r:id="rId3"/>
    <p:sldId id="347" r:id="rId4"/>
    <p:sldId id="325" r:id="rId5"/>
    <p:sldId id="324" r:id="rId6"/>
    <p:sldId id="308" r:id="rId7"/>
    <p:sldId id="317" r:id="rId8"/>
    <p:sldId id="316" r:id="rId9"/>
    <p:sldId id="318" r:id="rId10"/>
    <p:sldId id="326" r:id="rId11"/>
    <p:sldId id="334" r:id="rId12"/>
    <p:sldId id="336" r:id="rId13"/>
    <p:sldId id="327" r:id="rId14"/>
    <p:sldId id="348" r:id="rId15"/>
    <p:sldId id="320" r:id="rId16"/>
    <p:sldId id="329" r:id="rId17"/>
    <p:sldId id="319" r:id="rId18"/>
    <p:sldId id="321" r:id="rId19"/>
    <p:sldId id="322" r:id="rId20"/>
    <p:sldId id="313" r:id="rId21"/>
    <p:sldId id="310" r:id="rId22"/>
    <p:sldId id="312" r:id="rId23"/>
    <p:sldId id="337" r:id="rId24"/>
    <p:sldId id="338" r:id="rId25"/>
    <p:sldId id="341" r:id="rId26"/>
    <p:sldId id="339" r:id="rId27"/>
    <p:sldId id="342" r:id="rId28"/>
    <p:sldId id="343" r:id="rId29"/>
    <p:sldId id="330" r:id="rId30"/>
    <p:sldId id="346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54"/>
    <a:srgbClr val="0000FF"/>
    <a:srgbClr val="FF0000"/>
    <a:srgbClr val="00CC00"/>
    <a:srgbClr val="339933"/>
    <a:srgbClr val="3A4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2161" autoAdjust="0"/>
  </p:normalViewPr>
  <p:slideViewPr>
    <p:cSldViewPr snapToGrid="0">
      <p:cViewPr varScale="1">
        <p:scale>
          <a:sx n="70" d="100"/>
          <a:sy n="70" d="100"/>
        </p:scale>
        <p:origin x="1834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7088B-3192-488A-A28D-5A9E91705C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2972698-B093-4644-B9CE-12663A504B14}">
      <dgm:prSet phldrT="[Text]" custT="1"/>
      <dgm:spPr/>
      <dgm:t>
        <a:bodyPr/>
        <a:lstStyle/>
        <a:p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CrossRef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rcrossref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FE53C70D-3F4D-4856-A8BD-B4BBBE90F77C}" type="parTrans" cxnId="{63DF346E-CE2A-414B-8E92-A0DC242727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D03AF0-4F03-4B3F-848C-DB3D64A2288B}" type="sibTrans" cxnId="{63DF346E-CE2A-414B-8E92-A0DC242727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D78C9E-F3B5-44CA-A228-AD4E60337DDE}" type="asst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PubMed</a:t>
          </a:r>
        </a:p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RISMed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910EBDD-8CB8-4FAB-B9B9-8495B57668BD}" type="parTrans" cxnId="{51C2252C-8A40-4DEB-B129-FD30EAE03B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E99EFE-10B8-46AF-836D-EA3C1A655ADD}" type="sibTrans" cxnId="{51C2252C-8A40-4DEB-B129-FD30EAE03B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8A52EB-9284-4376-AFD2-D3ECEC75F4BA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Publication meta data</a:t>
          </a:r>
        </a:p>
      </dgm:t>
    </dgm:pt>
    <dgm:pt modelId="{1619E500-6590-46B6-83E7-BB86A9872D2F}" type="parTrans" cxnId="{9ACAE312-F6C6-4028-857E-2BA231EBF692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DEC670-44DC-4D2A-974B-006C62E0CE5F}" type="sibTrans" cxnId="{9ACAE312-F6C6-4028-857E-2BA231EBF692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7ACA50-F33E-4813-B9E0-2F57A7F6806F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Authors</a:t>
          </a:r>
        </a:p>
      </dgm:t>
    </dgm:pt>
    <dgm:pt modelId="{10340131-FF1C-4B71-8145-AC534965649E}" type="parTrans" cxnId="{198A2FE8-BD14-4391-BC8E-096B4604C8FF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5877F6-CA27-435E-91A9-D98F1B3A2D10}" type="sibTrans" cxnId="{198A2FE8-BD14-4391-BC8E-096B4604C8FF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12970-37A3-43E0-A6E1-CA46A3EDC997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Citations</a:t>
          </a:r>
        </a:p>
      </dgm:t>
    </dgm:pt>
    <dgm:pt modelId="{9EF91808-BD59-49B0-8254-BFF44E693BE3}" type="parTrans" cxnId="{1EB30D73-8B56-468D-AFF7-80A7CB8E769C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8FB89-D25B-4A0D-ABAD-06F826476F9C}" type="sibTrans" cxnId="{1EB30D73-8B56-468D-AFF7-80A7CB8E769C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4ED7E-C1EB-47BF-A34C-0B8D84285182}" type="asst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Google scholar </a:t>
          </a:r>
        </a:p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gcite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F1FB12A6-4131-41F6-B169-F6968BD2EBC0}" type="parTrans" cxnId="{B163553E-52C7-4BB4-9101-15553396A384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F72D6-A2B0-4734-8B1C-6B48A2E0E09D}" type="sibTrans" cxnId="{B163553E-52C7-4BB4-9101-15553396A384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A83DE-3AB8-47BF-8AA9-87D970AAEE6B}" type="pres">
      <dgm:prSet presAssocID="{B987088B-3192-488A-A28D-5A9E91705C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A3BB0D-1C08-4AC4-92F3-67353561621B}" type="pres">
      <dgm:prSet presAssocID="{B2972698-B093-4644-B9CE-12663A504B14}" presName="hierRoot1" presStyleCnt="0">
        <dgm:presLayoutVars>
          <dgm:hierBranch val="init"/>
        </dgm:presLayoutVars>
      </dgm:prSet>
      <dgm:spPr/>
    </dgm:pt>
    <dgm:pt modelId="{8B11B575-75AE-4DD5-AB06-C2A6DC44F2E5}" type="pres">
      <dgm:prSet presAssocID="{B2972698-B093-4644-B9CE-12663A504B14}" presName="rootComposite1" presStyleCnt="0"/>
      <dgm:spPr/>
    </dgm:pt>
    <dgm:pt modelId="{45E86215-080D-4EB0-9EDF-524006BD5276}" type="pres">
      <dgm:prSet presAssocID="{B2972698-B093-4644-B9CE-12663A504B14}" presName="rootText1" presStyleLbl="node0" presStyleIdx="0" presStyleCnt="1">
        <dgm:presLayoutVars>
          <dgm:chPref val="3"/>
        </dgm:presLayoutVars>
      </dgm:prSet>
      <dgm:spPr/>
    </dgm:pt>
    <dgm:pt modelId="{BFAB57AD-AA4F-4671-A8B1-1DCC07E5C17A}" type="pres">
      <dgm:prSet presAssocID="{B2972698-B093-4644-B9CE-12663A504B14}" presName="rootConnector1" presStyleLbl="node1" presStyleIdx="0" presStyleCnt="0"/>
      <dgm:spPr/>
    </dgm:pt>
    <dgm:pt modelId="{5262D2BE-3157-4BA6-90A9-FE54037842F9}" type="pres">
      <dgm:prSet presAssocID="{B2972698-B093-4644-B9CE-12663A504B14}" presName="hierChild2" presStyleCnt="0"/>
      <dgm:spPr/>
    </dgm:pt>
    <dgm:pt modelId="{25DBA70C-E2F5-4B12-94ED-5633CE14040D}" type="pres">
      <dgm:prSet presAssocID="{1619E500-6590-46B6-83E7-BB86A9872D2F}" presName="Name37" presStyleLbl="parChTrans1D2" presStyleIdx="0" presStyleCnt="5"/>
      <dgm:spPr/>
    </dgm:pt>
    <dgm:pt modelId="{97609F67-E0E9-4AA9-9367-4841B8B003BE}" type="pres">
      <dgm:prSet presAssocID="{9C8A52EB-9284-4376-AFD2-D3ECEC75F4BA}" presName="hierRoot2" presStyleCnt="0">
        <dgm:presLayoutVars>
          <dgm:hierBranch val="init"/>
        </dgm:presLayoutVars>
      </dgm:prSet>
      <dgm:spPr/>
    </dgm:pt>
    <dgm:pt modelId="{DFCFFBF0-31D7-4616-85D7-B3E525BF7591}" type="pres">
      <dgm:prSet presAssocID="{9C8A52EB-9284-4376-AFD2-D3ECEC75F4BA}" presName="rootComposite" presStyleCnt="0"/>
      <dgm:spPr/>
    </dgm:pt>
    <dgm:pt modelId="{5BC7AC07-2EDA-4CB7-A5A5-62C26885368D}" type="pres">
      <dgm:prSet presAssocID="{9C8A52EB-9284-4376-AFD2-D3ECEC75F4BA}" presName="rootText" presStyleLbl="node2" presStyleIdx="0" presStyleCnt="3" custLinFactNeighborY="38985">
        <dgm:presLayoutVars>
          <dgm:chPref val="3"/>
        </dgm:presLayoutVars>
      </dgm:prSet>
      <dgm:spPr/>
    </dgm:pt>
    <dgm:pt modelId="{F5367103-851D-49F3-BC5D-101F1F18DA9B}" type="pres">
      <dgm:prSet presAssocID="{9C8A52EB-9284-4376-AFD2-D3ECEC75F4BA}" presName="rootConnector" presStyleLbl="node2" presStyleIdx="0" presStyleCnt="3"/>
      <dgm:spPr/>
    </dgm:pt>
    <dgm:pt modelId="{50565F06-A4E8-48A6-8FBA-717552A81C31}" type="pres">
      <dgm:prSet presAssocID="{9C8A52EB-9284-4376-AFD2-D3ECEC75F4BA}" presName="hierChild4" presStyleCnt="0"/>
      <dgm:spPr/>
    </dgm:pt>
    <dgm:pt modelId="{981BF5EA-CCD1-4908-9C0B-8253975DFF58}" type="pres">
      <dgm:prSet presAssocID="{9C8A52EB-9284-4376-AFD2-D3ECEC75F4BA}" presName="hierChild5" presStyleCnt="0"/>
      <dgm:spPr/>
    </dgm:pt>
    <dgm:pt modelId="{1261CFDE-4545-44BE-B3FE-D0C25D49D655}" type="pres">
      <dgm:prSet presAssocID="{10340131-FF1C-4B71-8145-AC534965649E}" presName="Name37" presStyleLbl="parChTrans1D2" presStyleIdx="1" presStyleCnt="5"/>
      <dgm:spPr/>
    </dgm:pt>
    <dgm:pt modelId="{E048A984-3550-496E-AA0D-EDBD0A486122}" type="pres">
      <dgm:prSet presAssocID="{9D7ACA50-F33E-4813-B9E0-2F57A7F6806F}" presName="hierRoot2" presStyleCnt="0">
        <dgm:presLayoutVars>
          <dgm:hierBranch val="init"/>
        </dgm:presLayoutVars>
      </dgm:prSet>
      <dgm:spPr/>
    </dgm:pt>
    <dgm:pt modelId="{47409264-2286-457E-A78D-C91E55A0B179}" type="pres">
      <dgm:prSet presAssocID="{9D7ACA50-F33E-4813-B9E0-2F57A7F6806F}" presName="rootComposite" presStyleCnt="0"/>
      <dgm:spPr/>
    </dgm:pt>
    <dgm:pt modelId="{35446DA2-367E-4F21-AD69-8B0E12AC5BFB}" type="pres">
      <dgm:prSet presAssocID="{9D7ACA50-F33E-4813-B9E0-2F57A7F6806F}" presName="rootText" presStyleLbl="node2" presStyleIdx="1" presStyleCnt="3" custLinFactNeighborX="0" custLinFactNeighborY="44582">
        <dgm:presLayoutVars>
          <dgm:chPref val="3"/>
        </dgm:presLayoutVars>
      </dgm:prSet>
      <dgm:spPr/>
    </dgm:pt>
    <dgm:pt modelId="{AFB5EEE0-3A62-4B21-9456-01DE0F0C3A59}" type="pres">
      <dgm:prSet presAssocID="{9D7ACA50-F33E-4813-B9E0-2F57A7F6806F}" presName="rootConnector" presStyleLbl="node2" presStyleIdx="1" presStyleCnt="3"/>
      <dgm:spPr/>
    </dgm:pt>
    <dgm:pt modelId="{735DDF30-836C-4087-9C5B-842908C59FB8}" type="pres">
      <dgm:prSet presAssocID="{9D7ACA50-F33E-4813-B9E0-2F57A7F6806F}" presName="hierChild4" presStyleCnt="0"/>
      <dgm:spPr/>
    </dgm:pt>
    <dgm:pt modelId="{ED58A20B-52D2-460E-8BEF-6EA46D0944D0}" type="pres">
      <dgm:prSet presAssocID="{9D7ACA50-F33E-4813-B9E0-2F57A7F6806F}" presName="hierChild5" presStyleCnt="0"/>
      <dgm:spPr/>
    </dgm:pt>
    <dgm:pt modelId="{40C6451A-5B23-47CC-A8E6-C5559E127FD3}" type="pres">
      <dgm:prSet presAssocID="{9EF91808-BD59-49B0-8254-BFF44E693BE3}" presName="Name37" presStyleLbl="parChTrans1D2" presStyleIdx="2" presStyleCnt="5"/>
      <dgm:spPr/>
    </dgm:pt>
    <dgm:pt modelId="{7583C365-4049-4E13-8227-40F170EDED3C}" type="pres">
      <dgm:prSet presAssocID="{AAF12970-37A3-43E0-A6E1-CA46A3EDC997}" presName="hierRoot2" presStyleCnt="0">
        <dgm:presLayoutVars>
          <dgm:hierBranch val="init"/>
        </dgm:presLayoutVars>
      </dgm:prSet>
      <dgm:spPr/>
    </dgm:pt>
    <dgm:pt modelId="{A6078A06-ACD1-489D-8556-47D9CE44C5FC}" type="pres">
      <dgm:prSet presAssocID="{AAF12970-37A3-43E0-A6E1-CA46A3EDC997}" presName="rootComposite" presStyleCnt="0"/>
      <dgm:spPr/>
    </dgm:pt>
    <dgm:pt modelId="{AF055CE8-8650-4BB1-9FEE-E9A3838FA53E}" type="pres">
      <dgm:prSet presAssocID="{AAF12970-37A3-43E0-A6E1-CA46A3EDC997}" presName="rootText" presStyleLbl="node2" presStyleIdx="2" presStyleCnt="3" custLinFactNeighborY="44582">
        <dgm:presLayoutVars>
          <dgm:chPref val="3"/>
        </dgm:presLayoutVars>
      </dgm:prSet>
      <dgm:spPr/>
    </dgm:pt>
    <dgm:pt modelId="{5EAF4B98-EFA8-4ADD-89A2-5FF9EAEC493E}" type="pres">
      <dgm:prSet presAssocID="{AAF12970-37A3-43E0-A6E1-CA46A3EDC997}" presName="rootConnector" presStyleLbl="node2" presStyleIdx="2" presStyleCnt="3"/>
      <dgm:spPr/>
    </dgm:pt>
    <dgm:pt modelId="{CABF9837-AF8E-4617-A04D-5EF5D9954963}" type="pres">
      <dgm:prSet presAssocID="{AAF12970-37A3-43E0-A6E1-CA46A3EDC997}" presName="hierChild4" presStyleCnt="0"/>
      <dgm:spPr/>
    </dgm:pt>
    <dgm:pt modelId="{06FAB244-3F1D-4471-B4DF-42EF62C8A5A4}" type="pres">
      <dgm:prSet presAssocID="{AAF12970-37A3-43E0-A6E1-CA46A3EDC997}" presName="hierChild5" presStyleCnt="0"/>
      <dgm:spPr/>
    </dgm:pt>
    <dgm:pt modelId="{45F87ECE-ABBF-4126-812E-88812EC76C82}" type="pres">
      <dgm:prSet presAssocID="{B2972698-B093-4644-B9CE-12663A504B14}" presName="hierChild3" presStyleCnt="0"/>
      <dgm:spPr/>
    </dgm:pt>
    <dgm:pt modelId="{5E790D5F-29AA-4B53-A07D-B3E1B9FED508}" type="pres">
      <dgm:prSet presAssocID="{A910EBDD-8CB8-4FAB-B9B9-8495B57668BD}" presName="Name111" presStyleLbl="parChTrans1D2" presStyleIdx="3" presStyleCnt="5"/>
      <dgm:spPr/>
    </dgm:pt>
    <dgm:pt modelId="{DC33388D-8D3C-4440-80D4-D8753579EA69}" type="pres">
      <dgm:prSet presAssocID="{BAD78C9E-F3B5-44CA-A228-AD4E60337DDE}" presName="hierRoot3" presStyleCnt="0">
        <dgm:presLayoutVars>
          <dgm:hierBranch val="init"/>
        </dgm:presLayoutVars>
      </dgm:prSet>
      <dgm:spPr/>
    </dgm:pt>
    <dgm:pt modelId="{92B81A2B-2215-4C40-AD7D-E8A7061BA734}" type="pres">
      <dgm:prSet presAssocID="{BAD78C9E-F3B5-44CA-A228-AD4E60337DDE}" presName="rootComposite3" presStyleCnt="0"/>
      <dgm:spPr/>
    </dgm:pt>
    <dgm:pt modelId="{892EB024-5953-4126-830F-913E19676869}" type="pres">
      <dgm:prSet presAssocID="{BAD78C9E-F3B5-44CA-A228-AD4E60337DDE}" presName="rootText3" presStyleLbl="asst1" presStyleIdx="0" presStyleCnt="2" custScaleX="124454" custLinFactNeighborX="-35573" custLinFactNeighborY="3401">
        <dgm:presLayoutVars>
          <dgm:chPref val="3"/>
        </dgm:presLayoutVars>
      </dgm:prSet>
      <dgm:spPr/>
    </dgm:pt>
    <dgm:pt modelId="{C0A0FF48-E797-49CB-B238-4E90E2D82451}" type="pres">
      <dgm:prSet presAssocID="{BAD78C9E-F3B5-44CA-A228-AD4E60337DDE}" presName="rootConnector3" presStyleLbl="asst1" presStyleIdx="0" presStyleCnt="2"/>
      <dgm:spPr/>
    </dgm:pt>
    <dgm:pt modelId="{8968D885-551A-46E2-95CE-BF105E4C415A}" type="pres">
      <dgm:prSet presAssocID="{BAD78C9E-F3B5-44CA-A228-AD4E60337DDE}" presName="hierChild6" presStyleCnt="0"/>
      <dgm:spPr/>
    </dgm:pt>
    <dgm:pt modelId="{BDEF9804-3444-4139-B62A-7C17A6E9C318}" type="pres">
      <dgm:prSet presAssocID="{BAD78C9E-F3B5-44CA-A228-AD4E60337DDE}" presName="hierChild7" presStyleCnt="0"/>
      <dgm:spPr/>
    </dgm:pt>
    <dgm:pt modelId="{9CE69B88-0A46-41E0-8486-0E4CAF22EF43}" type="pres">
      <dgm:prSet presAssocID="{F1FB12A6-4131-41F6-B169-F6968BD2EBC0}" presName="Name111" presStyleLbl="parChTrans1D2" presStyleIdx="4" presStyleCnt="5"/>
      <dgm:spPr/>
    </dgm:pt>
    <dgm:pt modelId="{2EC8A1FA-BD34-47A3-9077-DF6D67267924}" type="pres">
      <dgm:prSet presAssocID="{26A4ED7E-C1EB-47BF-A34C-0B8D84285182}" presName="hierRoot3" presStyleCnt="0">
        <dgm:presLayoutVars>
          <dgm:hierBranch val="init"/>
        </dgm:presLayoutVars>
      </dgm:prSet>
      <dgm:spPr/>
    </dgm:pt>
    <dgm:pt modelId="{5F52E580-0282-4C2D-9573-8BE337441A88}" type="pres">
      <dgm:prSet presAssocID="{26A4ED7E-C1EB-47BF-A34C-0B8D84285182}" presName="rootComposite3" presStyleCnt="0"/>
      <dgm:spPr/>
    </dgm:pt>
    <dgm:pt modelId="{12E510B7-737D-4B8E-89DF-6128FAA414B7}" type="pres">
      <dgm:prSet presAssocID="{26A4ED7E-C1EB-47BF-A34C-0B8D84285182}" presName="rootText3" presStyleLbl="asst1" presStyleIdx="1" presStyleCnt="2" custScaleX="127123" custLinFactNeighborX="40361" custLinFactNeighborY="3401">
        <dgm:presLayoutVars>
          <dgm:chPref val="3"/>
        </dgm:presLayoutVars>
      </dgm:prSet>
      <dgm:spPr/>
    </dgm:pt>
    <dgm:pt modelId="{6DEB1101-B4D2-49EC-9A10-DEF64F35C5CD}" type="pres">
      <dgm:prSet presAssocID="{26A4ED7E-C1EB-47BF-A34C-0B8D84285182}" presName="rootConnector3" presStyleLbl="asst1" presStyleIdx="1" presStyleCnt="2"/>
      <dgm:spPr/>
    </dgm:pt>
    <dgm:pt modelId="{690C3F14-02BE-467C-AC42-3E1BD67C9A2A}" type="pres">
      <dgm:prSet presAssocID="{26A4ED7E-C1EB-47BF-A34C-0B8D84285182}" presName="hierChild6" presStyleCnt="0"/>
      <dgm:spPr/>
    </dgm:pt>
    <dgm:pt modelId="{B660C30C-B65E-425B-963F-6E3639A17882}" type="pres">
      <dgm:prSet presAssocID="{26A4ED7E-C1EB-47BF-A34C-0B8D84285182}" presName="hierChild7" presStyleCnt="0"/>
      <dgm:spPr/>
    </dgm:pt>
  </dgm:ptLst>
  <dgm:cxnLst>
    <dgm:cxn modelId="{A16ABF12-2922-4ABD-A2E2-33C34AD300E4}" type="presOf" srcId="{10340131-FF1C-4B71-8145-AC534965649E}" destId="{1261CFDE-4545-44BE-B3FE-D0C25D49D655}" srcOrd="0" destOrd="0" presId="urn:microsoft.com/office/officeart/2005/8/layout/orgChart1"/>
    <dgm:cxn modelId="{9ACAE312-F6C6-4028-857E-2BA231EBF692}" srcId="{B2972698-B093-4644-B9CE-12663A504B14}" destId="{9C8A52EB-9284-4376-AFD2-D3ECEC75F4BA}" srcOrd="2" destOrd="0" parTransId="{1619E500-6590-46B6-83E7-BB86A9872D2F}" sibTransId="{38DEC670-44DC-4D2A-974B-006C62E0CE5F}"/>
    <dgm:cxn modelId="{50126423-D720-4998-B292-1C97D5F16F40}" type="presOf" srcId="{AAF12970-37A3-43E0-A6E1-CA46A3EDC997}" destId="{5EAF4B98-EFA8-4ADD-89A2-5FF9EAEC493E}" srcOrd="1" destOrd="0" presId="urn:microsoft.com/office/officeart/2005/8/layout/orgChart1"/>
    <dgm:cxn modelId="{51C2252C-8A40-4DEB-B129-FD30EAE03BCD}" srcId="{B2972698-B093-4644-B9CE-12663A504B14}" destId="{BAD78C9E-F3B5-44CA-A228-AD4E60337DDE}" srcOrd="0" destOrd="0" parTransId="{A910EBDD-8CB8-4FAB-B9B9-8495B57668BD}" sibTransId="{31E99EFE-10B8-46AF-836D-EA3C1A655ADD}"/>
    <dgm:cxn modelId="{C799542C-EF87-47BA-B357-C75A4587DC5F}" type="presOf" srcId="{9C8A52EB-9284-4376-AFD2-D3ECEC75F4BA}" destId="{F5367103-851D-49F3-BC5D-101F1F18DA9B}" srcOrd="1" destOrd="0" presId="urn:microsoft.com/office/officeart/2005/8/layout/orgChart1"/>
    <dgm:cxn modelId="{60F56934-1E5E-4DA6-AA45-E0F73E5AD74A}" type="presOf" srcId="{26A4ED7E-C1EB-47BF-A34C-0B8D84285182}" destId="{6DEB1101-B4D2-49EC-9A10-DEF64F35C5CD}" srcOrd="1" destOrd="0" presId="urn:microsoft.com/office/officeart/2005/8/layout/orgChart1"/>
    <dgm:cxn modelId="{B163553E-52C7-4BB4-9101-15553396A384}" srcId="{B2972698-B093-4644-B9CE-12663A504B14}" destId="{26A4ED7E-C1EB-47BF-A34C-0B8D84285182}" srcOrd="1" destOrd="0" parTransId="{F1FB12A6-4131-41F6-B169-F6968BD2EBC0}" sibTransId="{0F1F72D6-A2B0-4734-8B1C-6B48A2E0E09D}"/>
    <dgm:cxn modelId="{8F0E9B5F-C8D3-4328-94FE-EBA02DE3F2C9}" type="presOf" srcId="{9C8A52EB-9284-4376-AFD2-D3ECEC75F4BA}" destId="{5BC7AC07-2EDA-4CB7-A5A5-62C26885368D}" srcOrd="0" destOrd="0" presId="urn:microsoft.com/office/officeart/2005/8/layout/orgChart1"/>
    <dgm:cxn modelId="{2B394B46-96A5-43FA-A14F-2E04DE2011B2}" type="presOf" srcId="{F1FB12A6-4131-41F6-B169-F6968BD2EBC0}" destId="{9CE69B88-0A46-41E0-8486-0E4CAF22EF43}" srcOrd="0" destOrd="0" presId="urn:microsoft.com/office/officeart/2005/8/layout/orgChart1"/>
    <dgm:cxn modelId="{7469BD66-1BB5-4DE2-8BD2-5FDC7A828677}" type="presOf" srcId="{B2972698-B093-4644-B9CE-12663A504B14}" destId="{BFAB57AD-AA4F-4671-A8B1-1DCC07E5C17A}" srcOrd="1" destOrd="0" presId="urn:microsoft.com/office/officeart/2005/8/layout/orgChart1"/>
    <dgm:cxn modelId="{63DF346E-CE2A-414B-8E92-A0DC242727CD}" srcId="{B987088B-3192-488A-A28D-5A9E91705CC7}" destId="{B2972698-B093-4644-B9CE-12663A504B14}" srcOrd="0" destOrd="0" parTransId="{FE53C70D-3F4D-4856-A8BD-B4BBBE90F77C}" sibTransId="{40D03AF0-4F03-4B3F-848C-DB3D64A2288B}"/>
    <dgm:cxn modelId="{1EB30D73-8B56-468D-AFF7-80A7CB8E769C}" srcId="{B2972698-B093-4644-B9CE-12663A504B14}" destId="{AAF12970-37A3-43E0-A6E1-CA46A3EDC997}" srcOrd="4" destOrd="0" parTransId="{9EF91808-BD59-49B0-8254-BFF44E693BE3}" sibTransId="{FF08FB89-D25B-4A0D-ABAD-06F826476F9C}"/>
    <dgm:cxn modelId="{22497D7D-A10D-4451-B262-16514D7B580C}" type="presOf" srcId="{1619E500-6590-46B6-83E7-BB86A9872D2F}" destId="{25DBA70C-E2F5-4B12-94ED-5633CE14040D}" srcOrd="0" destOrd="0" presId="urn:microsoft.com/office/officeart/2005/8/layout/orgChart1"/>
    <dgm:cxn modelId="{BB654C83-2FD8-452F-8595-A34DD7078B58}" type="presOf" srcId="{B987088B-3192-488A-A28D-5A9E91705CC7}" destId="{D40A83DE-3AB8-47BF-8AA9-87D970AAEE6B}" srcOrd="0" destOrd="0" presId="urn:microsoft.com/office/officeart/2005/8/layout/orgChart1"/>
    <dgm:cxn modelId="{80D91688-0A66-434C-86A5-4F77DE23B887}" type="presOf" srcId="{BAD78C9E-F3B5-44CA-A228-AD4E60337DDE}" destId="{C0A0FF48-E797-49CB-B238-4E90E2D82451}" srcOrd="1" destOrd="0" presId="urn:microsoft.com/office/officeart/2005/8/layout/orgChart1"/>
    <dgm:cxn modelId="{4136808A-1414-46F8-8D71-B90E3E6E0555}" type="presOf" srcId="{9D7ACA50-F33E-4813-B9E0-2F57A7F6806F}" destId="{35446DA2-367E-4F21-AD69-8B0E12AC5BFB}" srcOrd="0" destOrd="0" presId="urn:microsoft.com/office/officeart/2005/8/layout/orgChart1"/>
    <dgm:cxn modelId="{0907A290-89B3-4D5C-829D-82052C3DF0FC}" type="presOf" srcId="{26A4ED7E-C1EB-47BF-A34C-0B8D84285182}" destId="{12E510B7-737D-4B8E-89DF-6128FAA414B7}" srcOrd="0" destOrd="0" presId="urn:microsoft.com/office/officeart/2005/8/layout/orgChart1"/>
    <dgm:cxn modelId="{F381E898-541F-49C2-A939-83E6274028D0}" type="presOf" srcId="{9D7ACA50-F33E-4813-B9E0-2F57A7F6806F}" destId="{AFB5EEE0-3A62-4B21-9456-01DE0F0C3A59}" srcOrd="1" destOrd="0" presId="urn:microsoft.com/office/officeart/2005/8/layout/orgChart1"/>
    <dgm:cxn modelId="{5974FDA0-672E-421C-A07D-91C77CC10048}" type="presOf" srcId="{BAD78C9E-F3B5-44CA-A228-AD4E60337DDE}" destId="{892EB024-5953-4126-830F-913E19676869}" srcOrd="0" destOrd="0" presId="urn:microsoft.com/office/officeart/2005/8/layout/orgChart1"/>
    <dgm:cxn modelId="{14CB6AA7-6BEE-44CE-AEC1-E49D865BEEBC}" type="presOf" srcId="{A910EBDD-8CB8-4FAB-B9B9-8495B57668BD}" destId="{5E790D5F-29AA-4B53-A07D-B3E1B9FED508}" srcOrd="0" destOrd="0" presId="urn:microsoft.com/office/officeart/2005/8/layout/orgChart1"/>
    <dgm:cxn modelId="{FBDC5FA9-90F4-4307-AAF1-F99373105D08}" type="presOf" srcId="{AAF12970-37A3-43E0-A6E1-CA46A3EDC997}" destId="{AF055CE8-8650-4BB1-9FEE-E9A3838FA53E}" srcOrd="0" destOrd="0" presId="urn:microsoft.com/office/officeart/2005/8/layout/orgChart1"/>
    <dgm:cxn modelId="{198A2FE8-BD14-4391-BC8E-096B4604C8FF}" srcId="{B2972698-B093-4644-B9CE-12663A504B14}" destId="{9D7ACA50-F33E-4813-B9E0-2F57A7F6806F}" srcOrd="3" destOrd="0" parTransId="{10340131-FF1C-4B71-8145-AC534965649E}" sibTransId="{B25877F6-CA27-435E-91A9-D98F1B3A2D10}"/>
    <dgm:cxn modelId="{049AA7E8-08FD-4F67-AB60-E38201B7FD69}" type="presOf" srcId="{9EF91808-BD59-49B0-8254-BFF44E693BE3}" destId="{40C6451A-5B23-47CC-A8E6-C5559E127FD3}" srcOrd="0" destOrd="0" presId="urn:microsoft.com/office/officeart/2005/8/layout/orgChart1"/>
    <dgm:cxn modelId="{F30D5DEA-E1F4-40B2-976A-F04C528616A0}" type="presOf" srcId="{B2972698-B093-4644-B9CE-12663A504B14}" destId="{45E86215-080D-4EB0-9EDF-524006BD5276}" srcOrd="0" destOrd="0" presId="urn:microsoft.com/office/officeart/2005/8/layout/orgChart1"/>
    <dgm:cxn modelId="{C2D3618F-DFBE-4555-86DF-BFED47A874DE}" type="presParOf" srcId="{D40A83DE-3AB8-47BF-8AA9-87D970AAEE6B}" destId="{BDA3BB0D-1C08-4AC4-92F3-67353561621B}" srcOrd="0" destOrd="0" presId="urn:microsoft.com/office/officeart/2005/8/layout/orgChart1"/>
    <dgm:cxn modelId="{9CE62C9F-D5A4-473B-9AFB-2EB8641BCE88}" type="presParOf" srcId="{BDA3BB0D-1C08-4AC4-92F3-67353561621B}" destId="{8B11B575-75AE-4DD5-AB06-C2A6DC44F2E5}" srcOrd="0" destOrd="0" presId="urn:microsoft.com/office/officeart/2005/8/layout/orgChart1"/>
    <dgm:cxn modelId="{5B1DD3F0-B8D6-4DB7-9C7B-A78C514ED5D5}" type="presParOf" srcId="{8B11B575-75AE-4DD5-AB06-C2A6DC44F2E5}" destId="{45E86215-080D-4EB0-9EDF-524006BD5276}" srcOrd="0" destOrd="0" presId="urn:microsoft.com/office/officeart/2005/8/layout/orgChart1"/>
    <dgm:cxn modelId="{ED22D3F2-1D22-43A4-896D-23887FE7D8E5}" type="presParOf" srcId="{8B11B575-75AE-4DD5-AB06-C2A6DC44F2E5}" destId="{BFAB57AD-AA4F-4671-A8B1-1DCC07E5C17A}" srcOrd="1" destOrd="0" presId="urn:microsoft.com/office/officeart/2005/8/layout/orgChart1"/>
    <dgm:cxn modelId="{C5897398-FB60-4BD2-B776-94532EF436E6}" type="presParOf" srcId="{BDA3BB0D-1C08-4AC4-92F3-67353561621B}" destId="{5262D2BE-3157-4BA6-90A9-FE54037842F9}" srcOrd="1" destOrd="0" presId="urn:microsoft.com/office/officeart/2005/8/layout/orgChart1"/>
    <dgm:cxn modelId="{6DCD80CA-BE4C-4D0B-9F9C-A2CAB858D194}" type="presParOf" srcId="{5262D2BE-3157-4BA6-90A9-FE54037842F9}" destId="{25DBA70C-E2F5-4B12-94ED-5633CE14040D}" srcOrd="0" destOrd="0" presId="urn:microsoft.com/office/officeart/2005/8/layout/orgChart1"/>
    <dgm:cxn modelId="{035598CA-050E-4E8F-B101-E0B4DCCBE270}" type="presParOf" srcId="{5262D2BE-3157-4BA6-90A9-FE54037842F9}" destId="{97609F67-E0E9-4AA9-9367-4841B8B003BE}" srcOrd="1" destOrd="0" presId="urn:microsoft.com/office/officeart/2005/8/layout/orgChart1"/>
    <dgm:cxn modelId="{F200A4BF-F54A-4A50-B87F-7759EF546591}" type="presParOf" srcId="{97609F67-E0E9-4AA9-9367-4841B8B003BE}" destId="{DFCFFBF0-31D7-4616-85D7-B3E525BF7591}" srcOrd="0" destOrd="0" presId="urn:microsoft.com/office/officeart/2005/8/layout/orgChart1"/>
    <dgm:cxn modelId="{00A1CC8A-0F6C-4B8B-B37A-9DB67DEFCFB0}" type="presParOf" srcId="{DFCFFBF0-31D7-4616-85D7-B3E525BF7591}" destId="{5BC7AC07-2EDA-4CB7-A5A5-62C26885368D}" srcOrd="0" destOrd="0" presId="urn:microsoft.com/office/officeart/2005/8/layout/orgChart1"/>
    <dgm:cxn modelId="{889ABFAE-1ACE-48B1-A10D-30D2C55B80DA}" type="presParOf" srcId="{DFCFFBF0-31D7-4616-85D7-B3E525BF7591}" destId="{F5367103-851D-49F3-BC5D-101F1F18DA9B}" srcOrd="1" destOrd="0" presId="urn:microsoft.com/office/officeart/2005/8/layout/orgChart1"/>
    <dgm:cxn modelId="{865BC028-86CF-4411-8740-64A2E1096701}" type="presParOf" srcId="{97609F67-E0E9-4AA9-9367-4841B8B003BE}" destId="{50565F06-A4E8-48A6-8FBA-717552A81C31}" srcOrd="1" destOrd="0" presId="urn:microsoft.com/office/officeart/2005/8/layout/orgChart1"/>
    <dgm:cxn modelId="{2DECEC6E-5995-4934-AD39-08B5DE289CA2}" type="presParOf" srcId="{97609F67-E0E9-4AA9-9367-4841B8B003BE}" destId="{981BF5EA-CCD1-4908-9C0B-8253975DFF58}" srcOrd="2" destOrd="0" presId="urn:microsoft.com/office/officeart/2005/8/layout/orgChart1"/>
    <dgm:cxn modelId="{63437357-08C8-4773-A0DA-6B2FEB8794B6}" type="presParOf" srcId="{5262D2BE-3157-4BA6-90A9-FE54037842F9}" destId="{1261CFDE-4545-44BE-B3FE-D0C25D49D655}" srcOrd="2" destOrd="0" presId="urn:microsoft.com/office/officeart/2005/8/layout/orgChart1"/>
    <dgm:cxn modelId="{A0038F9F-22DC-43C6-80BB-217B244659F4}" type="presParOf" srcId="{5262D2BE-3157-4BA6-90A9-FE54037842F9}" destId="{E048A984-3550-496E-AA0D-EDBD0A486122}" srcOrd="3" destOrd="0" presId="urn:microsoft.com/office/officeart/2005/8/layout/orgChart1"/>
    <dgm:cxn modelId="{FA1989FD-C720-474F-B210-F7AB617CD115}" type="presParOf" srcId="{E048A984-3550-496E-AA0D-EDBD0A486122}" destId="{47409264-2286-457E-A78D-C91E55A0B179}" srcOrd="0" destOrd="0" presId="urn:microsoft.com/office/officeart/2005/8/layout/orgChart1"/>
    <dgm:cxn modelId="{1A057E51-DE71-489B-B4B7-555F1D179AD3}" type="presParOf" srcId="{47409264-2286-457E-A78D-C91E55A0B179}" destId="{35446DA2-367E-4F21-AD69-8B0E12AC5BFB}" srcOrd="0" destOrd="0" presId="urn:microsoft.com/office/officeart/2005/8/layout/orgChart1"/>
    <dgm:cxn modelId="{366239AC-F608-4988-8F4E-68AA34919C5C}" type="presParOf" srcId="{47409264-2286-457E-A78D-C91E55A0B179}" destId="{AFB5EEE0-3A62-4B21-9456-01DE0F0C3A59}" srcOrd="1" destOrd="0" presId="urn:microsoft.com/office/officeart/2005/8/layout/orgChart1"/>
    <dgm:cxn modelId="{B5B5B987-105A-41F8-9812-7D736A643096}" type="presParOf" srcId="{E048A984-3550-496E-AA0D-EDBD0A486122}" destId="{735DDF30-836C-4087-9C5B-842908C59FB8}" srcOrd="1" destOrd="0" presId="urn:microsoft.com/office/officeart/2005/8/layout/orgChart1"/>
    <dgm:cxn modelId="{AC39DFF9-511E-4649-9332-AABD9B871EEF}" type="presParOf" srcId="{E048A984-3550-496E-AA0D-EDBD0A486122}" destId="{ED58A20B-52D2-460E-8BEF-6EA46D0944D0}" srcOrd="2" destOrd="0" presId="urn:microsoft.com/office/officeart/2005/8/layout/orgChart1"/>
    <dgm:cxn modelId="{1AA84BE5-853B-4551-8889-5EB1204372BF}" type="presParOf" srcId="{5262D2BE-3157-4BA6-90A9-FE54037842F9}" destId="{40C6451A-5B23-47CC-A8E6-C5559E127FD3}" srcOrd="4" destOrd="0" presId="urn:microsoft.com/office/officeart/2005/8/layout/orgChart1"/>
    <dgm:cxn modelId="{12965A2C-EF41-4CED-BADD-983428EBB79D}" type="presParOf" srcId="{5262D2BE-3157-4BA6-90A9-FE54037842F9}" destId="{7583C365-4049-4E13-8227-40F170EDED3C}" srcOrd="5" destOrd="0" presId="urn:microsoft.com/office/officeart/2005/8/layout/orgChart1"/>
    <dgm:cxn modelId="{13ABF752-E167-4A14-AC2E-025B86E5D864}" type="presParOf" srcId="{7583C365-4049-4E13-8227-40F170EDED3C}" destId="{A6078A06-ACD1-489D-8556-47D9CE44C5FC}" srcOrd="0" destOrd="0" presId="urn:microsoft.com/office/officeart/2005/8/layout/orgChart1"/>
    <dgm:cxn modelId="{CA71FAA9-2D4D-4689-897F-B21B860C4ED9}" type="presParOf" srcId="{A6078A06-ACD1-489D-8556-47D9CE44C5FC}" destId="{AF055CE8-8650-4BB1-9FEE-E9A3838FA53E}" srcOrd="0" destOrd="0" presId="urn:microsoft.com/office/officeart/2005/8/layout/orgChart1"/>
    <dgm:cxn modelId="{F0BBF710-CA28-4208-8E40-B5CF1C565DD6}" type="presParOf" srcId="{A6078A06-ACD1-489D-8556-47D9CE44C5FC}" destId="{5EAF4B98-EFA8-4ADD-89A2-5FF9EAEC493E}" srcOrd="1" destOrd="0" presId="urn:microsoft.com/office/officeart/2005/8/layout/orgChart1"/>
    <dgm:cxn modelId="{FCD7D9B6-A82B-4646-9FB4-3339F7894F3A}" type="presParOf" srcId="{7583C365-4049-4E13-8227-40F170EDED3C}" destId="{CABF9837-AF8E-4617-A04D-5EF5D9954963}" srcOrd="1" destOrd="0" presId="urn:microsoft.com/office/officeart/2005/8/layout/orgChart1"/>
    <dgm:cxn modelId="{9224A6F8-BAD5-45F0-94BA-3D03B6D3A8D3}" type="presParOf" srcId="{7583C365-4049-4E13-8227-40F170EDED3C}" destId="{06FAB244-3F1D-4471-B4DF-42EF62C8A5A4}" srcOrd="2" destOrd="0" presId="urn:microsoft.com/office/officeart/2005/8/layout/orgChart1"/>
    <dgm:cxn modelId="{EFA27B54-3C05-46E3-93B6-E52DB91E7D44}" type="presParOf" srcId="{BDA3BB0D-1C08-4AC4-92F3-67353561621B}" destId="{45F87ECE-ABBF-4126-812E-88812EC76C82}" srcOrd="2" destOrd="0" presId="urn:microsoft.com/office/officeart/2005/8/layout/orgChart1"/>
    <dgm:cxn modelId="{91F7CBB9-B2D9-4B29-B294-6D35B1434C75}" type="presParOf" srcId="{45F87ECE-ABBF-4126-812E-88812EC76C82}" destId="{5E790D5F-29AA-4B53-A07D-B3E1B9FED508}" srcOrd="0" destOrd="0" presId="urn:microsoft.com/office/officeart/2005/8/layout/orgChart1"/>
    <dgm:cxn modelId="{8F8EF45E-1724-4B10-BA9B-EAE780CDD9A5}" type="presParOf" srcId="{45F87ECE-ABBF-4126-812E-88812EC76C82}" destId="{DC33388D-8D3C-4440-80D4-D8753579EA69}" srcOrd="1" destOrd="0" presId="urn:microsoft.com/office/officeart/2005/8/layout/orgChart1"/>
    <dgm:cxn modelId="{7F3CEB11-039A-4CC6-84BB-B392E7DC0FF6}" type="presParOf" srcId="{DC33388D-8D3C-4440-80D4-D8753579EA69}" destId="{92B81A2B-2215-4C40-AD7D-E8A7061BA734}" srcOrd="0" destOrd="0" presId="urn:microsoft.com/office/officeart/2005/8/layout/orgChart1"/>
    <dgm:cxn modelId="{911B0185-3B01-4823-8A3B-05E974F7C02D}" type="presParOf" srcId="{92B81A2B-2215-4C40-AD7D-E8A7061BA734}" destId="{892EB024-5953-4126-830F-913E19676869}" srcOrd="0" destOrd="0" presId="urn:microsoft.com/office/officeart/2005/8/layout/orgChart1"/>
    <dgm:cxn modelId="{9694548F-F3BB-4B28-B4CC-066BD5C295E6}" type="presParOf" srcId="{92B81A2B-2215-4C40-AD7D-E8A7061BA734}" destId="{C0A0FF48-E797-49CB-B238-4E90E2D82451}" srcOrd="1" destOrd="0" presId="urn:microsoft.com/office/officeart/2005/8/layout/orgChart1"/>
    <dgm:cxn modelId="{3F0FF672-8D51-404D-B1CD-5C1B39E545FE}" type="presParOf" srcId="{DC33388D-8D3C-4440-80D4-D8753579EA69}" destId="{8968D885-551A-46E2-95CE-BF105E4C415A}" srcOrd="1" destOrd="0" presId="urn:microsoft.com/office/officeart/2005/8/layout/orgChart1"/>
    <dgm:cxn modelId="{7477C697-3E67-4F0C-9E0F-DBD96997BD19}" type="presParOf" srcId="{DC33388D-8D3C-4440-80D4-D8753579EA69}" destId="{BDEF9804-3444-4139-B62A-7C17A6E9C318}" srcOrd="2" destOrd="0" presId="urn:microsoft.com/office/officeart/2005/8/layout/orgChart1"/>
    <dgm:cxn modelId="{02A8B05F-B3A1-46AF-A2C9-5BCB2D733B85}" type="presParOf" srcId="{45F87ECE-ABBF-4126-812E-88812EC76C82}" destId="{9CE69B88-0A46-41E0-8486-0E4CAF22EF43}" srcOrd="2" destOrd="0" presId="urn:microsoft.com/office/officeart/2005/8/layout/orgChart1"/>
    <dgm:cxn modelId="{B7AC3022-F487-4B31-A5C1-428B0333E929}" type="presParOf" srcId="{45F87ECE-ABBF-4126-812E-88812EC76C82}" destId="{2EC8A1FA-BD34-47A3-9077-DF6D67267924}" srcOrd="3" destOrd="0" presId="urn:microsoft.com/office/officeart/2005/8/layout/orgChart1"/>
    <dgm:cxn modelId="{660A1555-DBCE-4619-98F2-3DC442BF9AA7}" type="presParOf" srcId="{2EC8A1FA-BD34-47A3-9077-DF6D67267924}" destId="{5F52E580-0282-4C2D-9573-8BE337441A88}" srcOrd="0" destOrd="0" presId="urn:microsoft.com/office/officeart/2005/8/layout/orgChart1"/>
    <dgm:cxn modelId="{2C46CC3F-918D-45E3-B173-4C0AC6683837}" type="presParOf" srcId="{5F52E580-0282-4C2D-9573-8BE337441A88}" destId="{12E510B7-737D-4B8E-89DF-6128FAA414B7}" srcOrd="0" destOrd="0" presId="urn:microsoft.com/office/officeart/2005/8/layout/orgChart1"/>
    <dgm:cxn modelId="{550A904F-0A69-4B49-BA50-E986CB8CB8FD}" type="presParOf" srcId="{5F52E580-0282-4C2D-9573-8BE337441A88}" destId="{6DEB1101-B4D2-49EC-9A10-DEF64F35C5CD}" srcOrd="1" destOrd="0" presId="urn:microsoft.com/office/officeart/2005/8/layout/orgChart1"/>
    <dgm:cxn modelId="{0E826672-87CF-415C-B1A1-09A5D4699C5D}" type="presParOf" srcId="{2EC8A1FA-BD34-47A3-9077-DF6D67267924}" destId="{690C3F14-02BE-467C-AC42-3E1BD67C9A2A}" srcOrd="1" destOrd="0" presId="urn:microsoft.com/office/officeart/2005/8/layout/orgChart1"/>
    <dgm:cxn modelId="{C720FB1A-23FF-4E45-B379-449C1DA6D916}" type="presParOf" srcId="{2EC8A1FA-BD34-47A3-9077-DF6D67267924}" destId="{B660C30C-B65E-425B-963F-6E3639A178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7088B-3192-488A-A28D-5A9E91705C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2972698-B093-4644-B9CE-12663A504B14}">
      <dgm:prSet phldrT="[Text]" custT="1"/>
      <dgm:spPr/>
      <dgm:t>
        <a:bodyPr/>
        <a:lstStyle/>
        <a:p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CrossRef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rcrossref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FE53C70D-3F4D-4856-A8BD-B4BBBE90F77C}" type="parTrans" cxnId="{63DF346E-CE2A-414B-8E92-A0DC242727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D03AF0-4F03-4B3F-848C-DB3D64A2288B}" type="sibTrans" cxnId="{63DF346E-CE2A-414B-8E92-A0DC242727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D78C9E-F3B5-44CA-A228-AD4E60337DDE}" type="asst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PubMed</a:t>
          </a:r>
        </a:p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RISMed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910EBDD-8CB8-4FAB-B9B9-8495B57668BD}" type="parTrans" cxnId="{51C2252C-8A40-4DEB-B129-FD30EAE03B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E99EFE-10B8-46AF-836D-EA3C1A655ADD}" type="sibTrans" cxnId="{51C2252C-8A40-4DEB-B129-FD30EAE03B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8A52EB-9284-4376-AFD2-D3ECEC75F4BA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Publication meta data</a:t>
          </a:r>
        </a:p>
      </dgm:t>
    </dgm:pt>
    <dgm:pt modelId="{1619E500-6590-46B6-83E7-BB86A9872D2F}" type="parTrans" cxnId="{9ACAE312-F6C6-4028-857E-2BA231EBF692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DEC670-44DC-4D2A-974B-006C62E0CE5F}" type="sibTrans" cxnId="{9ACAE312-F6C6-4028-857E-2BA231EBF692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7ACA50-F33E-4813-B9E0-2F57A7F6806F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Authors</a:t>
          </a:r>
        </a:p>
      </dgm:t>
    </dgm:pt>
    <dgm:pt modelId="{10340131-FF1C-4B71-8145-AC534965649E}" type="parTrans" cxnId="{198A2FE8-BD14-4391-BC8E-096B4604C8FF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5877F6-CA27-435E-91A9-D98F1B3A2D10}" type="sibTrans" cxnId="{198A2FE8-BD14-4391-BC8E-096B4604C8FF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12970-37A3-43E0-A6E1-CA46A3EDC997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Citations</a:t>
          </a:r>
        </a:p>
      </dgm:t>
    </dgm:pt>
    <dgm:pt modelId="{9EF91808-BD59-49B0-8254-BFF44E693BE3}" type="parTrans" cxnId="{1EB30D73-8B56-468D-AFF7-80A7CB8E769C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8FB89-D25B-4A0D-ABAD-06F826476F9C}" type="sibTrans" cxnId="{1EB30D73-8B56-468D-AFF7-80A7CB8E769C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4ED7E-C1EB-47BF-A34C-0B8D84285182}" type="asst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Google scholar </a:t>
          </a:r>
        </a:p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gcite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F1FB12A6-4131-41F6-B169-F6968BD2EBC0}" type="parTrans" cxnId="{B163553E-52C7-4BB4-9101-15553396A384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F72D6-A2B0-4734-8B1C-6B48A2E0E09D}" type="sibTrans" cxnId="{B163553E-52C7-4BB4-9101-15553396A384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A83DE-3AB8-47BF-8AA9-87D970AAEE6B}" type="pres">
      <dgm:prSet presAssocID="{B987088B-3192-488A-A28D-5A9E91705C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A3BB0D-1C08-4AC4-92F3-67353561621B}" type="pres">
      <dgm:prSet presAssocID="{B2972698-B093-4644-B9CE-12663A504B14}" presName="hierRoot1" presStyleCnt="0">
        <dgm:presLayoutVars>
          <dgm:hierBranch val="init"/>
        </dgm:presLayoutVars>
      </dgm:prSet>
      <dgm:spPr/>
    </dgm:pt>
    <dgm:pt modelId="{8B11B575-75AE-4DD5-AB06-C2A6DC44F2E5}" type="pres">
      <dgm:prSet presAssocID="{B2972698-B093-4644-B9CE-12663A504B14}" presName="rootComposite1" presStyleCnt="0"/>
      <dgm:spPr/>
    </dgm:pt>
    <dgm:pt modelId="{45E86215-080D-4EB0-9EDF-524006BD5276}" type="pres">
      <dgm:prSet presAssocID="{B2972698-B093-4644-B9CE-12663A504B14}" presName="rootText1" presStyleLbl="node0" presStyleIdx="0" presStyleCnt="1">
        <dgm:presLayoutVars>
          <dgm:chPref val="3"/>
        </dgm:presLayoutVars>
      </dgm:prSet>
      <dgm:spPr/>
    </dgm:pt>
    <dgm:pt modelId="{BFAB57AD-AA4F-4671-A8B1-1DCC07E5C17A}" type="pres">
      <dgm:prSet presAssocID="{B2972698-B093-4644-B9CE-12663A504B14}" presName="rootConnector1" presStyleLbl="node1" presStyleIdx="0" presStyleCnt="0"/>
      <dgm:spPr/>
    </dgm:pt>
    <dgm:pt modelId="{5262D2BE-3157-4BA6-90A9-FE54037842F9}" type="pres">
      <dgm:prSet presAssocID="{B2972698-B093-4644-B9CE-12663A504B14}" presName="hierChild2" presStyleCnt="0"/>
      <dgm:spPr/>
    </dgm:pt>
    <dgm:pt modelId="{25DBA70C-E2F5-4B12-94ED-5633CE14040D}" type="pres">
      <dgm:prSet presAssocID="{1619E500-6590-46B6-83E7-BB86A9872D2F}" presName="Name37" presStyleLbl="parChTrans1D2" presStyleIdx="0" presStyleCnt="5"/>
      <dgm:spPr/>
    </dgm:pt>
    <dgm:pt modelId="{97609F67-E0E9-4AA9-9367-4841B8B003BE}" type="pres">
      <dgm:prSet presAssocID="{9C8A52EB-9284-4376-AFD2-D3ECEC75F4BA}" presName="hierRoot2" presStyleCnt="0">
        <dgm:presLayoutVars>
          <dgm:hierBranch val="init"/>
        </dgm:presLayoutVars>
      </dgm:prSet>
      <dgm:spPr/>
    </dgm:pt>
    <dgm:pt modelId="{DFCFFBF0-31D7-4616-85D7-B3E525BF7591}" type="pres">
      <dgm:prSet presAssocID="{9C8A52EB-9284-4376-AFD2-D3ECEC75F4BA}" presName="rootComposite" presStyleCnt="0"/>
      <dgm:spPr/>
    </dgm:pt>
    <dgm:pt modelId="{5BC7AC07-2EDA-4CB7-A5A5-62C26885368D}" type="pres">
      <dgm:prSet presAssocID="{9C8A52EB-9284-4376-AFD2-D3ECEC75F4BA}" presName="rootText" presStyleLbl="node2" presStyleIdx="0" presStyleCnt="3" custLinFactNeighborY="38985">
        <dgm:presLayoutVars>
          <dgm:chPref val="3"/>
        </dgm:presLayoutVars>
      </dgm:prSet>
      <dgm:spPr/>
    </dgm:pt>
    <dgm:pt modelId="{F5367103-851D-49F3-BC5D-101F1F18DA9B}" type="pres">
      <dgm:prSet presAssocID="{9C8A52EB-9284-4376-AFD2-D3ECEC75F4BA}" presName="rootConnector" presStyleLbl="node2" presStyleIdx="0" presStyleCnt="3"/>
      <dgm:spPr/>
    </dgm:pt>
    <dgm:pt modelId="{50565F06-A4E8-48A6-8FBA-717552A81C31}" type="pres">
      <dgm:prSet presAssocID="{9C8A52EB-9284-4376-AFD2-D3ECEC75F4BA}" presName="hierChild4" presStyleCnt="0"/>
      <dgm:spPr/>
    </dgm:pt>
    <dgm:pt modelId="{981BF5EA-CCD1-4908-9C0B-8253975DFF58}" type="pres">
      <dgm:prSet presAssocID="{9C8A52EB-9284-4376-AFD2-D3ECEC75F4BA}" presName="hierChild5" presStyleCnt="0"/>
      <dgm:spPr/>
    </dgm:pt>
    <dgm:pt modelId="{1261CFDE-4545-44BE-B3FE-D0C25D49D655}" type="pres">
      <dgm:prSet presAssocID="{10340131-FF1C-4B71-8145-AC534965649E}" presName="Name37" presStyleLbl="parChTrans1D2" presStyleIdx="1" presStyleCnt="5"/>
      <dgm:spPr/>
    </dgm:pt>
    <dgm:pt modelId="{E048A984-3550-496E-AA0D-EDBD0A486122}" type="pres">
      <dgm:prSet presAssocID="{9D7ACA50-F33E-4813-B9E0-2F57A7F6806F}" presName="hierRoot2" presStyleCnt="0">
        <dgm:presLayoutVars>
          <dgm:hierBranch val="init"/>
        </dgm:presLayoutVars>
      </dgm:prSet>
      <dgm:spPr/>
    </dgm:pt>
    <dgm:pt modelId="{47409264-2286-457E-A78D-C91E55A0B179}" type="pres">
      <dgm:prSet presAssocID="{9D7ACA50-F33E-4813-B9E0-2F57A7F6806F}" presName="rootComposite" presStyleCnt="0"/>
      <dgm:spPr/>
    </dgm:pt>
    <dgm:pt modelId="{35446DA2-367E-4F21-AD69-8B0E12AC5BFB}" type="pres">
      <dgm:prSet presAssocID="{9D7ACA50-F33E-4813-B9E0-2F57A7F6806F}" presName="rootText" presStyleLbl="node2" presStyleIdx="1" presStyleCnt="3" custLinFactNeighborX="0" custLinFactNeighborY="44582">
        <dgm:presLayoutVars>
          <dgm:chPref val="3"/>
        </dgm:presLayoutVars>
      </dgm:prSet>
      <dgm:spPr/>
    </dgm:pt>
    <dgm:pt modelId="{AFB5EEE0-3A62-4B21-9456-01DE0F0C3A59}" type="pres">
      <dgm:prSet presAssocID="{9D7ACA50-F33E-4813-B9E0-2F57A7F6806F}" presName="rootConnector" presStyleLbl="node2" presStyleIdx="1" presStyleCnt="3"/>
      <dgm:spPr/>
    </dgm:pt>
    <dgm:pt modelId="{735DDF30-836C-4087-9C5B-842908C59FB8}" type="pres">
      <dgm:prSet presAssocID="{9D7ACA50-F33E-4813-B9E0-2F57A7F6806F}" presName="hierChild4" presStyleCnt="0"/>
      <dgm:spPr/>
    </dgm:pt>
    <dgm:pt modelId="{ED58A20B-52D2-460E-8BEF-6EA46D0944D0}" type="pres">
      <dgm:prSet presAssocID="{9D7ACA50-F33E-4813-B9E0-2F57A7F6806F}" presName="hierChild5" presStyleCnt="0"/>
      <dgm:spPr/>
    </dgm:pt>
    <dgm:pt modelId="{40C6451A-5B23-47CC-A8E6-C5559E127FD3}" type="pres">
      <dgm:prSet presAssocID="{9EF91808-BD59-49B0-8254-BFF44E693BE3}" presName="Name37" presStyleLbl="parChTrans1D2" presStyleIdx="2" presStyleCnt="5"/>
      <dgm:spPr/>
    </dgm:pt>
    <dgm:pt modelId="{7583C365-4049-4E13-8227-40F170EDED3C}" type="pres">
      <dgm:prSet presAssocID="{AAF12970-37A3-43E0-A6E1-CA46A3EDC997}" presName="hierRoot2" presStyleCnt="0">
        <dgm:presLayoutVars>
          <dgm:hierBranch val="init"/>
        </dgm:presLayoutVars>
      </dgm:prSet>
      <dgm:spPr/>
    </dgm:pt>
    <dgm:pt modelId="{A6078A06-ACD1-489D-8556-47D9CE44C5FC}" type="pres">
      <dgm:prSet presAssocID="{AAF12970-37A3-43E0-A6E1-CA46A3EDC997}" presName="rootComposite" presStyleCnt="0"/>
      <dgm:spPr/>
    </dgm:pt>
    <dgm:pt modelId="{AF055CE8-8650-4BB1-9FEE-E9A3838FA53E}" type="pres">
      <dgm:prSet presAssocID="{AAF12970-37A3-43E0-A6E1-CA46A3EDC997}" presName="rootText" presStyleLbl="node2" presStyleIdx="2" presStyleCnt="3" custLinFactNeighborY="44582">
        <dgm:presLayoutVars>
          <dgm:chPref val="3"/>
        </dgm:presLayoutVars>
      </dgm:prSet>
      <dgm:spPr/>
    </dgm:pt>
    <dgm:pt modelId="{5EAF4B98-EFA8-4ADD-89A2-5FF9EAEC493E}" type="pres">
      <dgm:prSet presAssocID="{AAF12970-37A3-43E0-A6E1-CA46A3EDC997}" presName="rootConnector" presStyleLbl="node2" presStyleIdx="2" presStyleCnt="3"/>
      <dgm:spPr/>
    </dgm:pt>
    <dgm:pt modelId="{CABF9837-AF8E-4617-A04D-5EF5D9954963}" type="pres">
      <dgm:prSet presAssocID="{AAF12970-37A3-43E0-A6E1-CA46A3EDC997}" presName="hierChild4" presStyleCnt="0"/>
      <dgm:spPr/>
    </dgm:pt>
    <dgm:pt modelId="{06FAB244-3F1D-4471-B4DF-42EF62C8A5A4}" type="pres">
      <dgm:prSet presAssocID="{AAF12970-37A3-43E0-A6E1-CA46A3EDC997}" presName="hierChild5" presStyleCnt="0"/>
      <dgm:spPr/>
    </dgm:pt>
    <dgm:pt modelId="{45F87ECE-ABBF-4126-812E-88812EC76C82}" type="pres">
      <dgm:prSet presAssocID="{B2972698-B093-4644-B9CE-12663A504B14}" presName="hierChild3" presStyleCnt="0"/>
      <dgm:spPr/>
    </dgm:pt>
    <dgm:pt modelId="{5E790D5F-29AA-4B53-A07D-B3E1B9FED508}" type="pres">
      <dgm:prSet presAssocID="{A910EBDD-8CB8-4FAB-B9B9-8495B57668BD}" presName="Name111" presStyleLbl="parChTrans1D2" presStyleIdx="3" presStyleCnt="5"/>
      <dgm:spPr/>
    </dgm:pt>
    <dgm:pt modelId="{DC33388D-8D3C-4440-80D4-D8753579EA69}" type="pres">
      <dgm:prSet presAssocID="{BAD78C9E-F3B5-44CA-A228-AD4E60337DDE}" presName="hierRoot3" presStyleCnt="0">
        <dgm:presLayoutVars>
          <dgm:hierBranch val="init"/>
        </dgm:presLayoutVars>
      </dgm:prSet>
      <dgm:spPr/>
    </dgm:pt>
    <dgm:pt modelId="{92B81A2B-2215-4C40-AD7D-E8A7061BA734}" type="pres">
      <dgm:prSet presAssocID="{BAD78C9E-F3B5-44CA-A228-AD4E60337DDE}" presName="rootComposite3" presStyleCnt="0"/>
      <dgm:spPr/>
    </dgm:pt>
    <dgm:pt modelId="{892EB024-5953-4126-830F-913E19676869}" type="pres">
      <dgm:prSet presAssocID="{BAD78C9E-F3B5-44CA-A228-AD4E60337DDE}" presName="rootText3" presStyleLbl="asst1" presStyleIdx="0" presStyleCnt="2" custScaleX="124454" custLinFactNeighborX="-35573" custLinFactNeighborY="3401">
        <dgm:presLayoutVars>
          <dgm:chPref val="3"/>
        </dgm:presLayoutVars>
      </dgm:prSet>
      <dgm:spPr/>
    </dgm:pt>
    <dgm:pt modelId="{C0A0FF48-E797-49CB-B238-4E90E2D82451}" type="pres">
      <dgm:prSet presAssocID="{BAD78C9E-F3B5-44CA-A228-AD4E60337DDE}" presName="rootConnector3" presStyleLbl="asst1" presStyleIdx="0" presStyleCnt="2"/>
      <dgm:spPr/>
    </dgm:pt>
    <dgm:pt modelId="{8968D885-551A-46E2-95CE-BF105E4C415A}" type="pres">
      <dgm:prSet presAssocID="{BAD78C9E-F3B5-44CA-A228-AD4E60337DDE}" presName="hierChild6" presStyleCnt="0"/>
      <dgm:spPr/>
    </dgm:pt>
    <dgm:pt modelId="{BDEF9804-3444-4139-B62A-7C17A6E9C318}" type="pres">
      <dgm:prSet presAssocID="{BAD78C9E-F3B5-44CA-A228-AD4E60337DDE}" presName="hierChild7" presStyleCnt="0"/>
      <dgm:spPr/>
    </dgm:pt>
    <dgm:pt modelId="{9CE69B88-0A46-41E0-8486-0E4CAF22EF43}" type="pres">
      <dgm:prSet presAssocID="{F1FB12A6-4131-41F6-B169-F6968BD2EBC0}" presName="Name111" presStyleLbl="parChTrans1D2" presStyleIdx="4" presStyleCnt="5"/>
      <dgm:spPr/>
    </dgm:pt>
    <dgm:pt modelId="{2EC8A1FA-BD34-47A3-9077-DF6D67267924}" type="pres">
      <dgm:prSet presAssocID="{26A4ED7E-C1EB-47BF-A34C-0B8D84285182}" presName="hierRoot3" presStyleCnt="0">
        <dgm:presLayoutVars>
          <dgm:hierBranch val="init"/>
        </dgm:presLayoutVars>
      </dgm:prSet>
      <dgm:spPr/>
    </dgm:pt>
    <dgm:pt modelId="{5F52E580-0282-4C2D-9573-8BE337441A88}" type="pres">
      <dgm:prSet presAssocID="{26A4ED7E-C1EB-47BF-A34C-0B8D84285182}" presName="rootComposite3" presStyleCnt="0"/>
      <dgm:spPr/>
    </dgm:pt>
    <dgm:pt modelId="{12E510B7-737D-4B8E-89DF-6128FAA414B7}" type="pres">
      <dgm:prSet presAssocID="{26A4ED7E-C1EB-47BF-A34C-0B8D84285182}" presName="rootText3" presStyleLbl="asst1" presStyleIdx="1" presStyleCnt="2" custScaleX="127123" custLinFactNeighborX="40361" custLinFactNeighborY="3401">
        <dgm:presLayoutVars>
          <dgm:chPref val="3"/>
        </dgm:presLayoutVars>
      </dgm:prSet>
      <dgm:spPr/>
    </dgm:pt>
    <dgm:pt modelId="{6DEB1101-B4D2-49EC-9A10-DEF64F35C5CD}" type="pres">
      <dgm:prSet presAssocID="{26A4ED7E-C1EB-47BF-A34C-0B8D84285182}" presName="rootConnector3" presStyleLbl="asst1" presStyleIdx="1" presStyleCnt="2"/>
      <dgm:spPr/>
    </dgm:pt>
    <dgm:pt modelId="{690C3F14-02BE-467C-AC42-3E1BD67C9A2A}" type="pres">
      <dgm:prSet presAssocID="{26A4ED7E-C1EB-47BF-A34C-0B8D84285182}" presName="hierChild6" presStyleCnt="0"/>
      <dgm:spPr/>
    </dgm:pt>
    <dgm:pt modelId="{B660C30C-B65E-425B-963F-6E3639A17882}" type="pres">
      <dgm:prSet presAssocID="{26A4ED7E-C1EB-47BF-A34C-0B8D84285182}" presName="hierChild7" presStyleCnt="0"/>
      <dgm:spPr/>
    </dgm:pt>
  </dgm:ptLst>
  <dgm:cxnLst>
    <dgm:cxn modelId="{A16ABF12-2922-4ABD-A2E2-33C34AD300E4}" type="presOf" srcId="{10340131-FF1C-4B71-8145-AC534965649E}" destId="{1261CFDE-4545-44BE-B3FE-D0C25D49D655}" srcOrd="0" destOrd="0" presId="urn:microsoft.com/office/officeart/2005/8/layout/orgChart1"/>
    <dgm:cxn modelId="{9ACAE312-F6C6-4028-857E-2BA231EBF692}" srcId="{B2972698-B093-4644-B9CE-12663A504B14}" destId="{9C8A52EB-9284-4376-AFD2-D3ECEC75F4BA}" srcOrd="2" destOrd="0" parTransId="{1619E500-6590-46B6-83E7-BB86A9872D2F}" sibTransId="{38DEC670-44DC-4D2A-974B-006C62E0CE5F}"/>
    <dgm:cxn modelId="{50126423-D720-4998-B292-1C97D5F16F40}" type="presOf" srcId="{AAF12970-37A3-43E0-A6E1-CA46A3EDC997}" destId="{5EAF4B98-EFA8-4ADD-89A2-5FF9EAEC493E}" srcOrd="1" destOrd="0" presId="urn:microsoft.com/office/officeart/2005/8/layout/orgChart1"/>
    <dgm:cxn modelId="{51C2252C-8A40-4DEB-B129-FD30EAE03BCD}" srcId="{B2972698-B093-4644-B9CE-12663A504B14}" destId="{BAD78C9E-F3B5-44CA-A228-AD4E60337DDE}" srcOrd="0" destOrd="0" parTransId="{A910EBDD-8CB8-4FAB-B9B9-8495B57668BD}" sibTransId="{31E99EFE-10B8-46AF-836D-EA3C1A655ADD}"/>
    <dgm:cxn modelId="{C799542C-EF87-47BA-B357-C75A4587DC5F}" type="presOf" srcId="{9C8A52EB-9284-4376-AFD2-D3ECEC75F4BA}" destId="{F5367103-851D-49F3-BC5D-101F1F18DA9B}" srcOrd="1" destOrd="0" presId="urn:microsoft.com/office/officeart/2005/8/layout/orgChart1"/>
    <dgm:cxn modelId="{60F56934-1E5E-4DA6-AA45-E0F73E5AD74A}" type="presOf" srcId="{26A4ED7E-C1EB-47BF-A34C-0B8D84285182}" destId="{6DEB1101-B4D2-49EC-9A10-DEF64F35C5CD}" srcOrd="1" destOrd="0" presId="urn:microsoft.com/office/officeart/2005/8/layout/orgChart1"/>
    <dgm:cxn modelId="{B163553E-52C7-4BB4-9101-15553396A384}" srcId="{B2972698-B093-4644-B9CE-12663A504B14}" destId="{26A4ED7E-C1EB-47BF-A34C-0B8D84285182}" srcOrd="1" destOrd="0" parTransId="{F1FB12A6-4131-41F6-B169-F6968BD2EBC0}" sibTransId="{0F1F72D6-A2B0-4734-8B1C-6B48A2E0E09D}"/>
    <dgm:cxn modelId="{8F0E9B5F-C8D3-4328-94FE-EBA02DE3F2C9}" type="presOf" srcId="{9C8A52EB-9284-4376-AFD2-D3ECEC75F4BA}" destId="{5BC7AC07-2EDA-4CB7-A5A5-62C26885368D}" srcOrd="0" destOrd="0" presId="urn:microsoft.com/office/officeart/2005/8/layout/orgChart1"/>
    <dgm:cxn modelId="{2B394B46-96A5-43FA-A14F-2E04DE2011B2}" type="presOf" srcId="{F1FB12A6-4131-41F6-B169-F6968BD2EBC0}" destId="{9CE69B88-0A46-41E0-8486-0E4CAF22EF43}" srcOrd="0" destOrd="0" presId="urn:microsoft.com/office/officeart/2005/8/layout/orgChart1"/>
    <dgm:cxn modelId="{7469BD66-1BB5-4DE2-8BD2-5FDC7A828677}" type="presOf" srcId="{B2972698-B093-4644-B9CE-12663A504B14}" destId="{BFAB57AD-AA4F-4671-A8B1-1DCC07E5C17A}" srcOrd="1" destOrd="0" presId="urn:microsoft.com/office/officeart/2005/8/layout/orgChart1"/>
    <dgm:cxn modelId="{63DF346E-CE2A-414B-8E92-A0DC242727CD}" srcId="{B987088B-3192-488A-A28D-5A9E91705CC7}" destId="{B2972698-B093-4644-B9CE-12663A504B14}" srcOrd="0" destOrd="0" parTransId="{FE53C70D-3F4D-4856-A8BD-B4BBBE90F77C}" sibTransId="{40D03AF0-4F03-4B3F-848C-DB3D64A2288B}"/>
    <dgm:cxn modelId="{1EB30D73-8B56-468D-AFF7-80A7CB8E769C}" srcId="{B2972698-B093-4644-B9CE-12663A504B14}" destId="{AAF12970-37A3-43E0-A6E1-CA46A3EDC997}" srcOrd="4" destOrd="0" parTransId="{9EF91808-BD59-49B0-8254-BFF44E693BE3}" sibTransId="{FF08FB89-D25B-4A0D-ABAD-06F826476F9C}"/>
    <dgm:cxn modelId="{22497D7D-A10D-4451-B262-16514D7B580C}" type="presOf" srcId="{1619E500-6590-46B6-83E7-BB86A9872D2F}" destId="{25DBA70C-E2F5-4B12-94ED-5633CE14040D}" srcOrd="0" destOrd="0" presId="urn:microsoft.com/office/officeart/2005/8/layout/orgChart1"/>
    <dgm:cxn modelId="{BB654C83-2FD8-452F-8595-A34DD7078B58}" type="presOf" srcId="{B987088B-3192-488A-A28D-5A9E91705CC7}" destId="{D40A83DE-3AB8-47BF-8AA9-87D970AAEE6B}" srcOrd="0" destOrd="0" presId="urn:microsoft.com/office/officeart/2005/8/layout/orgChart1"/>
    <dgm:cxn modelId="{80D91688-0A66-434C-86A5-4F77DE23B887}" type="presOf" srcId="{BAD78C9E-F3B5-44CA-A228-AD4E60337DDE}" destId="{C0A0FF48-E797-49CB-B238-4E90E2D82451}" srcOrd="1" destOrd="0" presId="urn:microsoft.com/office/officeart/2005/8/layout/orgChart1"/>
    <dgm:cxn modelId="{4136808A-1414-46F8-8D71-B90E3E6E0555}" type="presOf" srcId="{9D7ACA50-F33E-4813-B9E0-2F57A7F6806F}" destId="{35446DA2-367E-4F21-AD69-8B0E12AC5BFB}" srcOrd="0" destOrd="0" presId="urn:microsoft.com/office/officeart/2005/8/layout/orgChart1"/>
    <dgm:cxn modelId="{0907A290-89B3-4D5C-829D-82052C3DF0FC}" type="presOf" srcId="{26A4ED7E-C1EB-47BF-A34C-0B8D84285182}" destId="{12E510B7-737D-4B8E-89DF-6128FAA414B7}" srcOrd="0" destOrd="0" presId="urn:microsoft.com/office/officeart/2005/8/layout/orgChart1"/>
    <dgm:cxn modelId="{F381E898-541F-49C2-A939-83E6274028D0}" type="presOf" srcId="{9D7ACA50-F33E-4813-B9E0-2F57A7F6806F}" destId="{AFB5EEE0-3A62-4B21-9456-01DE0F0C3A59}" srcOrd="1" destOrd="0" presId="urn:microsoft.com/office/officeart/2005/8/layout/orgChart1"/>
    <dgm:cxn modelId="{5974FDA0-672E-421C-A07D-91C77CC10048}" type="presOf" srcId="{BAD78C9E-F3B5-44CA-A228-AD4E60337DDE}" destId="{892EB024-5953-4126-830F-913E19676869}" srcOrd="0" destOrd="0" presId="urn:microsoft.com/office/officeart/2005/8/layout/orgChart1"/>
    <dgm:cxn modelId="{14CB6AA7-6BEE-44CE-AEC1-E49D865BEEBC}" type="presOf" srcId="{A910EBDD-8CB8-4FAB-B9B9-8495B57668BD}" destId="{5E790D5F-29AA-4B53-A07D-B3E1B9FED508}" srcOrd="0" destOrd="0" presId="urn:microsoft.com/office/officeart/2005/8/layout/orgChart1"/>
    <dgm:cxn modelId="{FBDC5FA9-90F4-4307-AAF1-F99373105D08}" type="presOf" srcId="{AAF12970-37A3-43E0-A6E1-CA46A3EDC997}" destId="{AF055CE8-8650-4BB1-9FEE-E9A3838FA53E}" srcOrd="0" destOrd="0" presId="urn:microsoft.com/office/officeart/2005/8/layout/orgChart1"/>
    <dgm:cxn modelId="{198A2FE8-BD14-4391-BC8E-096B4604C8FF}" srcId="{B2972698-B093-4644-B9CE-12663A504B14}" destId="{9D7ACA50-F33E-4813-B9E0-2F57A7F6806F}" srcOrd="3" destOrd="0" parTransId="{10340131-FF1C-4B71-8145-AC534965649E}" sibTransId="{B25877F6-CA27-435E-91A9-D98F1B3A2D10}"/>
    <dgm:cxn modelId="{049AA7E8-08FD-4F67-AB60-E38201B7FD69}" type="presOf" srcId="{9EF91808-BD59-49B0-8254-BFF44E693BE3}" destId="{40C6451A-5B23-47CC-A8E6-C5559E127FD3}" srcOrd="0" destOrd="0" presId="urn:microsoft.com/office/officeart/2005/8/layout/orgChart1"/>
    <dgm:cxn modelId="{F30D5DEA-E1F4-40B2-976A-F04C528616A0}" type="presOf" srcId="{B2972698-B093-4644-B9CE-12663A504B14}" destId="{45E86215-080D-4EB0-9EDF-524006BD5276}" srcOrd="0" destOrd="0" presId="urn:microsoft.com/office/officeart/2005/8/layout/orgChart1"/>
    <dgm:cxn modelId="{C2D3618F-DFBE-4555-86DF-BFED47A874DE}" type="presParOf" srcId="{D40A83DE-3AB8-47BF-8AA9-87D970AAEE6B}" destId="{BDA3BB0D-1C08-4AC4-92F3-67353561621B}" srcOrd="0" destOrd="0" presId="urn:microsoft.com/office/officeart/2005/8/layout/orgChart1"/>
    <dgm:cxn modelId="{9CE62C9F-D5A4-473B-9AFB-2EB8641BCE88}" type="presParOf" srcId="{BDA3BB0D-1C08-4AC4-92F3-67353561621B}" destId="{8B11B575-75AE-4DD5-AB06-C2A6DC44F2E5}" srcOrd="0" destOrd="0" presId="urn:microsoft.com/office/officeart/2005/8/layout/orgChart1"/>
    <dgm:cxn modelId="{5B1DD3F0-B8D6-4DB7-9C7B-A78C514ED5D5}" type="presParOf" srcId="{8B11B575-75AE-4DD5-AB06-C2A6DC44F2E5}" destId="{45E86215-080D-4EB0-9EDF-524006BD5276}" srcOrd="0" destOrd="0" presId="urn:microsoft.com/office/officeart/2005/8/layout/orgChart1"/>
    <dgm:cxn modelId="{ED22D3F2-1D22-43A4-896D-23887FE7D8E5}" type="presParOf" srcId="{8B11B575-75AE-4DD5-AB06-C2A6DC44F2E5}" destId="{BFAB57AD-AA4F-4671-A8B1-1DCC07E5C17A}" srcOrd="1" destOrd="0" presId="urn:microsoft.com/office/officeart/2005/8/layout/orgChart1"/>
    <dgm:cxn modelId="{C5897398-FB60-4BD2-B776-94532EF436E6}" type="presParOf" srcId="{BDA3BB0D-1C08-4AC4-92F3-67353561621B}" destId="{5262D2BE-3157-4BA6-90A9-FE54037842F9}" srcOrd="1" destOrd="0" presId="urn:microsoft.com/office/officeart/2005/8/layout/orgChart1"/>
    <dgm:cxn modelId="{6DCD80CA-BE4C-4D0B-9F9C-A2CAB858D194}" type="presParOf" srcId="{5262D2BE-3157-4BA6-90A9-FE54037842F9}" destId="{25DBA70C-E2F5-4B12-94ED-5633CE14040D}" srcOrd="0" destOrd="0" presId="urn:microsoft.com/office/officeart/2005/8/layout/orgChart1"/>
    <dgm:cxn modelId="{035598CA-050E-4E8F-B101-E0B4DCCBE270}" type="presParOf" srcId="{5262D2BE-3157-4BA6-90A9-FE54037842F9}" destId="{97609F67-E0E9-4AA9-9367-4841B8B003BE}" srcOrd="1" destOrd="0" presId="urn:microsoft.com/office/officeart/2005/8/layout/orgChart1"/>
    <dgm:cxn modelId="{F200A4BF-F54A-4A50-B87F-7759EF546591}" type="presParOf" srcId="{97609F67-E0E9-4AA9-9367-4841B8B003BE}" destId="{DFCFFBF0-31D7-4616-85D7-B3E525BF7591}" srcOrd="0" destOrd="0" presId="urn:microsoft.com/office/officeart/2005/8/layout/orgChart1"/>
    <dgm:cxn modelId="{00A1CC8A-0F6C-4B8B-B37A-9DB67DEFCFB0}" type="presParOf" srcId="{DFCFFBF0-31D7-4616-85D7-B3E525BF7591}" destId="{5BC7AC07-2EDA-4CB7-A5A5-62C26885368D}" srcOrd="0" destOrd="0" presId="urn:microsoft.com/office/officeart/2005/8/layout/orgChart1"/>
    <dgm:cxn modelId="{889ABFAE-1ACE-48B1-A10D-30D2C55B80DA}" type="presParOf" srcId="{DFCFFBF0-31D7-4616-85D7-B3E525BF7591}" destId="{F5367103-851D-49F3-BC5D-101F1F18DA9B}" srcOrd="1" destOrd="0" presId="urn:microsoft.com/office/officeart/2005/8/layout/orgChart1"/>
    <dgm:cxn modelId="{865BC028-86CF-4411-8740-64A2E1096701}" type="presParOf" srcId="{97609F67-E0E9-4AA9-9367-4841B8B003BE}" destId="{50565F06-A4E8-48A6-8FBA-717552A81C31}" srcOrd="1" destOrd="0" presId="urn:microsoft.com/office/officeart/2005/8/layout/orgChart1"/>
    <dgm:cxn modelId="{2DECEC6E-5995-4934-AD39-08B5DE289CA2}" type="presParOf" srcId="{97609F67-E0E9-4AA9-9367-4841B8B003BE}" destId="{981BF5EA-CCD1-4908-9C0B-8253975DFF58}" srcOrd="2" destOrd="0" presId="urn:microsoft.com/office/officeart/2005/8/layout/orgChart1"/>
    <dgm:cxn modelId="{63437357-08C8-4773-A0DA-6B2FEB8794B6}" type="presParOf" srcId="{5262D2BE-3157-4BA6-90A9-FE54037842F9}" destId="{1261CFDE-4545-44BE-B3FE-D0C25D49D655}" srcOrd="2" destOrd="0" presId="urn:microsoft.com/office/officeart/2005/8/layout/orgChart1"/>
    <dgm:cxn modelId="{A0038F9F-22DC-43C6-80BB-217B244659F4}" type="presParOf" srcId="{5262D2BE-3157-4BA6-90A9-FE54037842F9}" destId="{E048A984-3550-496E-AA0D-EDBD0A486122}" srcOrd="3" destOrd="0" presId="urn:microsoft.com/office/officeart/2005/8/layout/orgChart1"/>
    <dgm:cxn modelId="{FA1989FD-C720-474F-B210-F7AB617CD115}" type="presParOf" srcId="{E048A984-3550-496E-AA0D-EDBD0A486122}" destId="{47409264-2286-457E-A78D-C91E55A0B179}" srcOrd="0" destOrd="0" presId="urn:microsoft.com/office/officeart/2005/8/layout/orgChart1"/>
    <dgm:cxn modelId="{1A057E51-DE71-489B-B4B7-555F1D179AD3}" type="presParOf" srcId="{47409264-2286-457E-A78D-C91E55A0B179}" destId="{35446DA2-367E-4F21-AD69-8B0E12AC5BFB}" srcOrd="0" destOrd="0" presId="urn:microsoft.com/office/officeart/2005/8/layout/orgChart1"/>
    <dgm:cxn modelId="{366239AC-F608-4988-8F4E-68AA34919C5C}" type="presParOf" srcId="{47409264-2286-457E-A78D-C91E55A0B179}" destId="{AFB5EEE0-3A62-4B21-9456-01DE0F0C3A59}" srcOrd="1" destOrd="0" presId="urn:microsoft.com/office/officeart/2005/8/layout/orgChart1"/>
    <dgm:cxn modelId="{B5B5B987-105A-41F8-9812-7D736A643096}" type="presParOf" srcId="{E048A984-3550-496E-AA0D-EDBD0A486122}" destId="{735DDF30-836C-4087-9C5B-842908C59FB8}" srcOrd="1" destOrd="0" presId="urn:microsoft.com/office/officeart/2005/8/layout/orgChart1"/>
    <dgm:cxn modelId="{AC39DFF9-511E-4649-9332-AABD9B871EEF}" type="presParOf" srcId="{E048A984-3550-496E-AA0D-EDBD0A486122}" destId="{ED58A20B-52D2-460E-8BEF-6EA46D0944D0}" srcOrd="2" destOrd="0" presId="urn:microsoft.com/office/officeart/2005/8/layout/orgChart1"/>
    <dgm:cxn modelId="{1AA84BE5-853B-4551-8889-5EB1204372BF}" type="presParOf" srcId="{5262D2BE-3157-4BA6-90A9-FE54037842F9}" destId="{40C6451A-5B23-47CC-A8E6-C5559E127FD3}" srcOrd="4" destOrd="0" presId="urn:microsoft.com/office/officeart/2005/8/layout/orgChart1"/>
    <dgm:cxn modelId="{12965A2C-EF41-4CED-BADD-983428EBB79D}" type="presParOf" srcId="{5262D2BE-3157-4BA6-90A9-FE54037842F9}" destId="{7583C365-4049-4E13-8227-40F170EDED3C}" srcOrd="5" destOrd="0" presId="urn:microsoft.com/office/officeart/2005/8/layout/orgChart1"/>
    <dgm:cxn modelId="{13ABF752-E167-4A14-AC2E-025B86E5D864}" type="presParOf" srcId="{7583C365-4049-4E13-8227-40F170EDED3C}" destId="{A6078A06-ACD1-489D-8556-47D9CE44C5FC}" srcOrd="0" destOrd="0" presId="urn:microsoft.com/office/officeart/2005/8/layout/orgChart1"/>
    <dgm:cxn modelId="{CA71FAA9-2D4D-4689-897F-B21B860C4ED9}" type="presParOf" srcId="{A6078A06-ACD1-489D-8556-47D9CE44C5FC}" destId="{AF055CE8-8650-4BB1-9FEE-E9A3838FA53E}" srcOrd="0" destOrd="0" presId="urn:microsoft.com/office/officeart/2005/8/layout/orgChart1"/>
    <dgm:cxn modelId="{F0BBF710-CA28-4208-8E40-B5CF1C565DD6}" type="presParOf" srcId="{A6078A06-ACD1-489D-8556-47D9CE44C5FC}" destId="{5EAF4B98-EFA8-4ADD-89A2-5FF9EAEC493E}" srcOrd="1" destOrd="0" presId="urn:microsoft.com/office/officeart/2005/8/layout/orgChart1"/>
    <dgm:cxn modelId="{FCD7D9B6-A82B-4646-9FB4-3339F7894F3A}" type="presParOf" srcId="{7583C365-4049-4E13-8227-40F170EDED3C}" destId="{CABF9837-AF8E-4617-A04D-5EF5D9954963}" srcOrd="1" destOrd="0" presId="urn:microsoft.com/office/officeart/2005/8/layout/orgChart1"/>
    <dgm:cxn modelId="{9224A6F8-BAD5-45F0-94BA-3D03B6D3A8D3}" type="presParOf" srcId="{7583C365-4049-4E13-8227-40F170EDED3C}" destId="{06FAB244-3F1D-4471-B4DF-42EF62C8A5A4}" srcOrd="2" destOrd="0" presId="urn:microsoft.com/office/officeart/2005/8/layout/orgChart1"/>
    <dgm:cxn modelId="{EFA27B54-3C05-46E3-93B6-E52DB91E7D44}" type="presParOf" srcId="{BDA3BB0D-1C08-4AC4-92F3-67353561621B}" destId="{45F87ECE-ABBF-4126-812E-88812EC76C82}" srcOrd="2" destOrd="0" presId="urn:microsoft.com/office/officeart/2005/8/layout/orgChart1"/>
    <dgm:cxn modelId="{91F7CBB9-B2D9-4B29-B294-6D35B1434C75}" type="presParOf" srcId="{45F87ECE-ABBF-4126-812E-88812EC76C82}" destId="{5E790D5F-29AA-4B53-A07D-B3E1B9FED508}" srcOrd="0" destOrd="0" presId="urn:microsoft.com/office/officeart/2005/8/layout/orgChart1"/>
    <dgm:cxn modelId="{8F8EF45E-1724-4B10-BA9B-EAE780CDD9A5}" type="presParOf" srcId="{45F87ECE-ABBF-4126-812E-88812EC76C82}" destId="{DC33388D-8D3C-4440-80D4-D8753579EA69}" srcOrd="1" destOrd="0" presId="urn:microsoft.com/office/officeart/2005/8/layout/orgChart1"/>
    <dgm:cxn modelId="{7F3CEB11-039A-4CC6-84BB-B392E7DC0FF6}" type="presParOf" srcId="{DC33388D-8D3C-4440-80D4-D8753579EA69}" destId="{92B81A2B-2215-4C40-AD7D-E8A7061BA734}" srcOrd="0" destOrd="0" presId="urn:microsoft.com/office/officeart/2005/8/layout/orgChart1"/>
    <dgm:cxn modelId="{911B0185-3B01-4823-8A3B-05E974F7C02D}" type="presParOf" srcId="{92B81A2B-2215-4C40-AD7D-E8A7061BA734}" destId="{892EB024-5953-4126-830F-913E19676869}" srcOrd="0" destOrd="0" presId="urn:microsoft.com/office/officeart/2005/8/layout/orgChart1"/>
    <dgm:cxn modelId="{9694548F-F3BB-4B28-B4CC-066BD5C295E6}" type="presParOf" srcId="{92B81A2B-2215-4C40-AD7D-E8A7061BA734}" destId="{C0A0FF48-E797-49CB-B238-4E90E2D82451}" srcOrd="1" destOrd="0" presId="urn:microsoft.com/office/officeart/2005/8/layout/orgChart1"/>
    <dgm:cxn modelId="{3F0FF672-8D51-404D-B1CD-5C1B39E545FE}" type="presParOf" srcId="{DC33388D-8D3C-4440-80D4-D8753579EA69}" destId="{8968D885-551A-46E2-95CE-BF105E4C415A}" srcOrd="1" destOrd="0" presId="urn:microsoft.com/office/officeart/2005/8/layout/orgChart1"/>
    <dgm:cxn modelId="{7477C697-3E67-4F0C-9E0F-DBD96997BD19}" type="presParOf" srcId="{DC33388D-8D3C-4440-80D4-D8753579EA69}" destId="{BDEF9804-3444-4139-B62A-7C17A6E9C318}" srcOrd="2" destOrd="0" presId="urn:microsoft.com/office/officeart/2005/8/layout/orgChart1"/>
    <dgm:cxn modelId="{02A8B05F-B3A1-46AF-A2C9-5BCB2D733B85}" type="presParOf" srcId="{45F87ECE-ABBF-4126-812E-88812EC76C82}" destId="{9CE69B88-0A46-41E0-8486-0E4CAF22EF43}" srcOrd="2" destOrd="0" presId="urn:microsoft.com/office/officeart/2005/8/layout/orgChart1"/>
    <dgm:cxn modelId="{B7AC3022-F487-4B31-A5C1-428B0333E929}" type="presParOf" srcId="{45F87ECE-ABBF-4126-812E-88812EC76C82}" destId="{2EC8A1FA-BD34-47A3-9077-DF6D67267924}" srcOrd="3" destOrd="0" presId="urn:microsoft.com/office/officeart/2005/8/layout/orgChart1"/>
    <dgm:cxn modelId="{660A1555-DBCE-4619-98F2-3DC442BF9AA7}" type="presParOf" srcId="{2EC8A1FA-BD34-47A3-9077-DF6D67267924}" destId="{5F52E580-0282-4C2D-9573-8BE337441A88}" srcOrd="0" destOrd="0" presId="urn:microsoft.com/office/officeart/2005/8/layout/orgChart1"/>
    <dgm:cxn modelId="{2C46CC3F-918D-45E3-B173-4C0AC6683837}" type="presParOf" srcId="{5F52E580-0282-4C2D-9573-8BE337441A88}" destId="{12E510B7-737D-4B8E-89DF-6128FAA414B7}" srcOrd="0" destOrd="0" presId="urn:microsoft.com/office/officeart/2005/8/layout/orgChart1"/>
    <dgm:cxn modelId="{550A904F-0A69-4B49-BA50-E986CB8CB8FD}" type="presParOf" srcId="{5F52E580-0282-4C2D-9573-8BE337441A88}" destId="{6DEB1101-B4D2-49EC-9A10-DEF64F35C5CD}" srcOrd="1" destOrd="0" presId="urn:microsoft.com/office/officeart/2005/8/layout/orgChart1"/>
    <dgm:cxn modelId="{0E826672-87CF-415C-B1A1-09A5D4699C5D}" type="presParOf" srcId="{2EC8A1FA-BD34-47A3-9077-DF6D67267924}" destId="{690C3F14-02BE-467C-AC42-3E1BD67C9A2A}" srcOrd="1" destOrd="0" presId="urn:microsoft.com/office/officeart/2005/8/layout/orgChart1"/>
    <dgm:cxn modelId="{C720FB1A-23FF-4E45-B379-449C1DA6D916}" type="presParOf" srcId="{2EC8A1FA-BD34-47A3-9077-DF6D67267924}" destId="{B660C30C-B65E-425B-963F-6E3639A178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87088B-3192-488A-A28D-5A9E91705C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2972698-B093-4644-B9CE-12663A504B14}">
      <dgm:prSet phldrT="[Text]" custT="1"/>
      <dgm:spPr/>
      <dgm:t>
        <a:bodyPr/>
        <a:lstStyle/>
        <a:p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CrossRef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rcrossref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FE53C70D-3F4D-4856-A8BD-B4BBBE90F77C}" type="parTrans" cxnId="{63DF346E-CE2A-414B-8E92-A0DC242727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D03AF0-4F03-4B3F-848C-DB3D64A2288B}" type="sibTrans" cxnId="{63DF346E-CE2A-414B-8E92-A0DC242727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D78C9E-F3B5-44CA-A228-AD4E60337DDE}" type="asst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PubMed</a:t>
          </a:r>
        </a:p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RISMed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910EBDD-8CB8-4FAB-B9B9-8495B57668BD}" type="parTrans" cxnId="{51C2252C-8A40-4DEB-B129-FD30EAE03B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E99EFE-10B8-46AF-836D-EA3C1A655ADD}" type="sibTrans" cxnId="{51C2252C-8A40-4DEB-B129-FD30EAE03BCD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8A52EB-9284-4376-AFD2-D3ECEC75F4BA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Publication meta data</a:t>
          </a:r>
        </a:p>
      </dgm:t>
    </dgm:pt>
    <dgm:pt modelId="{1619E500-6590-46B6-83E7-BB86A9872D2F}" type="parTrans" cxnId="{9ACAE312-F6C6-4028-857E-2BA231EBF692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DEC670-44DC-4D2A-974B-006C62E0CE5F}" type="sibTrans" cxnId="{9ACAE312-F6C6-4028-857E-2BA231EBF692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7ACA50-F33E-4813-B9E0-2F57A7F6806F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Authors</a:t>
          </a:r>
        </a:p>
      </dgm:t>
    </dgm:pt>
    <dgm:pt modelId="{10340131-FF1C-4B71-8145-AC534965649E}" type="parTrans" cxnId="{198A2FE8-BD14-4391-BC8E-096B4604C8FF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5877F6-CA27-435E-91A9-D98F1B3A2D10}" type="sibTrans" cxnId="{198A2FE8-BD14-4391-BC8E-096B4604C8FF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12970-37A3-43E0-A6E1-CA46A3EDC997}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Citations</a:t>
          </a:r>
        </a:p>
      </dgm:t>
    </dgm:pt>
    <dgm:pt modelId="{9EF91808-BD59-49B0-8254-BFF44E693BE3}" type="parTrans" cxnId="{1EB30D73-8B56-468D-AFF7-80A7CB8E769C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8FB89-D25B-4A0D-ABAD-06F826476F9C}" type="sibTrans" cxnId="{1EB30D73-8B56-468D-AFF7-80A7CB8E769C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4ED7E-C1EB-47BF-A34C-0B8D84285182}" type="asst">
      <dgm:prSet phldrT="[Text]" custT="1"/>
      <dgm:spPr/>
      <dgm:t>
        <a:bodyPr/>
        <a:lstStyle/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Google scholar </a:t>
          </a:r>
        </a:p>
        <a:p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dirty="0" err="1">
              <a:latin typeface="Arial" panose="020B0604020202020204" pitchFamily="34" charset="0"/>
              <a:cs typeface="Arial" panose="020B0604020202020204" pitchFamily="34" charset="0"/>
            </a:rPr>
            <a:t>gcite</a:t>
          </a:r>
          <a:r>
            <a:rPr lang="en-GB" sz="2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F1FB12A6-4131-41F6-B169-F6968BD2EBC0}" type="parTrans" cxnId="{B163553E-52C7-4BB4-9101-15553396A384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F72D6-A2B0-4734-8B1C-6B48A2E0E09D}" type="sibTrans" cxnId="{B163553E-52C7-4BB4-9101-15553396A384}">
      <dgm:prSet/>
      <dgm:spPr/>
      <dgm:t>
        <a:bodyPr/>
        <a:lstStyle/>
        <a:p>
          <a:endParaRPr lang="en-GB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A83DE-3AB8-47BF-8AA9-87D970AAEE6B}" type="pres">
      <dgm:prSet presAssocID="{B987088B-3192-488A-A28D-5A9E91705C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A3BB0D-1C08-4AC4-92F3-67353561621B}" type="pres">
      <dgm:prSet presAssocID="{B2972698-B093-4644-B9CE-12663A504B14}" presName="hierRoot1" presStyleCnt="0">
        <dgm:presLayoutVars>
          <dgm:hierBranch val="init"/>
        </dgm:presLayoutVars>
      </dgm:prSet>
      <dgm:spPr/>
    </dgm:pt>
    <dgm:pt modelId="{8B11B575-75AE-4DD5-AB06-C2A6DC44F2E5}" type="pres">
      <dgm:prSet presAssocID="{B2972698-B093-4644-B9CE-12663A504B14}" presName="rootComposite1" presStyleCnt="0"/>
      <dgm:spPr/>
    </dgm:pt>
    <dgm:pt modelId="{45E86215-080D-4EB0-9EDF-524006BD5276}" type="pres">
      <dgm:prSet presAssocID="{B2972698-B093-4644-B9CE-12663A504B14}" presName="rootText1" presStyleLbl="node0" presStyleIdx="0" presStyleCnt="1">
        <dgm:presLayoutVars>
          <dgm:chPref val="3"/>
        </dgm:presLayoutVars>
      </dgm:prSet>
      <dgm:spPr/>
    </dgm:pt>
    <dgm:pt modelId="{BFAB57AD-AA4F-4671-A8B1-1DCC07E5C17A}" type="pres">
      <dgm:prSet presAssocID="{B2972698-B093-4644-B9CE-12663A504B14}" presName="rootConnector1" presStyleLbl="node1" presStyleIdx="0" presStyleCnt="0"/>
      <dgm:spPr/>
    </dgm:pt>
    <dgm:pt modelId="{5262D2BE-3157-4BA6-90A9-FE54037842F9}" type="pres">
      <dgm:prSet presAssocID="{B2972698-B093-4644-B9CE-12663A504B14}" presName="hierChild2" presStyleCnt="0"/>
      <dgm:spPr/>
    </dgm:pt>
    <dgm:pt modelId="{25DBA70C-E2F5-4B12-94ED-5633CE14040D}" type="pres">
      <dgm:prSet presAssocID="{1619E500-6590-46B6-83E7-BB86A9872D2F}" presName="Name37" presStyleLbl="parChTrans1D2" presStyleIdx="0" presStyleCnt="5"/>
      <dgm:spPr/>
    </dgm:pt>
    <dgm:pt modelId="{97609F67-E0E9-4AA9-9367-4841B8B003BE}" type="pres">
      <dgm:prSet presAssocID="{9C8A52EB-9284-4376-AFD2-D3ECEC75F4BA}" presName="hierRoot2" presStyleCnt="0">
        <dgm:presLayoutVars>
          <dgm:hierBranch val="init"/>
        </dgm:presLayoutVars>
      </dgm:prSet>
      <dgm:spPr/>
    </dgm:pt>
    <dgm:pt modelId="{DFCFFBF0-31D7-4616-85D7-B3E525BF7591}" type="pres">
      <dgm:prSet presAssocID="{9C8A52EB-9284-4376-AFD2-D3ECEC75F4BA}" presName="rootComposite" presStyleCnt="0"/>
      <dgm:spPr/>
    </dgm:pt>
    <dgm:pt modelId="{5BC7AC07-2EDA-4CB7-A5A5-62C26885368D}" type="pres">
      <dgm:prSet presAssocID="{9C8A52EB-9284-4376-AFD2-D3ECEC75F4BA}" presName="rootText" presStyleLbl="node2" presStyleIdx="0" presStyleCnt="3" custLinFactNeighborY="38985">
        <dgm:presLayoutVars>
          <dgm:chPref val="3"/>
        </dgm:presLayoutVars>
      </dgm:prSet>
      <dgm:spPr/>
    </dgm:pt>
    <dgm:pt modelId="{F5367103-851D-49F3-BC5D-101F1F18DA9B}" type="pres">
      <dgm:prSet presAssocID="{9C8A52EB-9284-4376-AFD2-D3ECEC75F4BA}" presName="rootConnector" presStyleLbl="node2" presStyleIdx="0" presStyleCnt="3"/>
      <dgm:spPr/>
    </dgm:pt>
    <dgm:pt modelId="{50565F06-A4E8-48A6-8FBA-717552A81C31}" type="pres">
      <dgm:prSet presAssocID="{9C8A52EB-9284-4376-AFD2-D3ECEC75F4BA}" presName="hierChild4" presStyleCnt="0"/>
      <dgm:spPr/>
    </dgm:pt>
    <dgm:pt modelId="{981BF5EA-CCD1-4908-9C0B-8253975DFF58}" type="pres">
      <dgm:prSet presAssocID="{9C8A52EB-9284-4376-AFD2-D3ECEC75F4BA}" presName="hierChild5" presStyleCnt="0"/>
      <dgm:spPr/>
    </dgm:pt>
    <dgm:pt modelId="{1261CFDE-4545-44BE-B3FE-D0C25D49D655}" type="pres">
      <dgm:prSet presAssocID="{10340131-FF1C-4B71-8145-AC534965649E}" presName="Name37" presStyleLbl="parChTrans1D2" presStyleIdx="1" presStyleCnt="5"/>
      <dgm:spPr/>
    </dgm:pt>
    <dgm:pt modelId="{E048A984-3550-496E-AA0D-EDBD0A486122}" type="pres">
      <dgm:prSet presAssocID="{9D7ACA50-F33E-4813-B9E0-2F57A7F6806F}" presName="hierRoot2" presStyleCnt="0">
        <dgm:presLayoutVars>
          <dgm:hierBranch val="init"/>
        </dgm:presLayoutVars>
      </dgm:prSet>
      <dgm:spPr/>
    </dgm:pt>
    <dgm:pt modelId="{47409264-2286-457E-A78D-C91E55A0B179}" type="pres">
      <dgm:prSet presAssocID="{9D7ACA50-F33E-4813-B9E0-2F57A7F6806F}" presName="rootComposite" presStyleCnt="0"/>
      <dgm:spPr/>
    </dgm:pt>
    <dgm:pt modelId="{35446DA2-367E-4F21-AD69-8B0E12AC5BFB}" type="pres">
      <dgm:prSet presAssocID="{9D7ACA50-F33E-4813-B9E0-2F57A7F6806F}" presName="rootText" presStyleLbl="node2" presStyleIdx="1" presStyleCnt="3" custLinFactNeighborX="0" custLinFactNeighborY="44582">
        <dgm:presLayoutVars>
          <dgm:chPref val="3"/>
        </dgm:presLayoutVars>
      </dgm:prSet>
      <dgm:spPr/>
    </dgm:pt>
    <dgm:pt modelId="{AFB5EEE0-3A62-4B21-9456-01DE0F0C3A59}" type="pres">
      <dgm:prSet presAssocID="{9D7ACA50-F33E-4813-B9E0-2F57A7F6806F}" presName="rootConnector" presStyleLbl="node2" presStyleIdx="1" presStyleCnt="3"/>
      <dgm:spPr/>
    </dgm:pt>
    <dgm:pt modelId="{735DDF30-836C-4087-9C5B-842908C59FB8}" type="pres">
      <dgm:prSet presAssocID="{9D7ACA50-F33E-4813-B9E0-2F57A7F6806F}" presName="hierChild4" presStyleCnt="0"/>
      <dgm:spPr/>
    </dgm:pt>
    <dgm:pt modelId="{ED58A20B-52D2-460E-8BEF-6EA46D0944D0}" type="pres">
      <dgm:prSet presAssocID="{9D7ACA50-F33E-4813-B9E0-2F57A7F6806F}" presName="hierChild5" presStyleCnt="0"/>
      <dgm:spPr/>
    </dgm:pt>
    <dgm:pt modelId="{40C6451A-5B23-47CC-A8E6-C5559E127FD3}" type="pres">
      <dgm:prSet presAssocID="{9EF91808-BD59-49B0-8254-BFF44E693BE3}" presName="Name37" presStyleLbl="parChTrans1D2" presStyleIdx="2" presStyleCnt="5"/>
      <dgm:spPr/>
    </dgm:pt>
    <dgm:pt modelId="{7583C365-4049-4E13-8227-40F170EDED3C}" type="pres">
      <dgm:prSet presAssocID="{AAF12970-37A3-43E0-A6E1-CA46A3EDC997}" presName="hierRoot2" presStyleCnt="0">
        <dgm:presLayoutVars>
          <dgm:hierBranch val="init"/>
        </dgm:presLayoutVars>
      </dgm:prSet>
      <dgm:spPr/>
    </dgm:pt>
    <dgm:pt modelId="{A6078A06-ACD1-489D-8556-47D9CE44C5FC}" type="pres">
      <dgm:prSet presAssocID="{AAF12970-37A3-43E0-A6E1-CA46A3EDC997}" presName="rootComposite" presStyleCnt="0"/>
      <dgm:spPr/>
    </dgm:pt>
    <dgm:pt modelId="{AF055CE8-8650-4BB1-9FEE-E9A3838FA53E}" type="pres">
      <dgm:prSet presAssocID="{AAF12970-37A3-43E0-A6E1-CA46A3EDC997}" presName="rootText" presStyleLbl="node2" presStyleIdx="2" presStyleCnt="3" custLinFactNeighborY="44582">
        <dgm:presLayoutVars>
          <dgm:chPref val="3"/>
        </dgm:presLayoutVars>
      </dgm:prSet>
      <dgm:spPr/>
    </dgm:pt>
    <dgm:pt modelId="{5EAF4B98-EFA8-4ADD-89A2-5FF9EAEC493E}" type="pres">
      <dgm:prSet presAssocID="{AAF12970-37A3-43E0-A6E1-CA46A3EDC997}" presName="rootConnector" presStyleLbl="node2" presStyleIdx="2" presStyleCnt="3"/>
      <dgm:spPr/>
    </dgm:pt>
    <dgm:pt modelId="{CABF9837-AF8E-4617-A04D-5EF5D9954963}" type="pres">
      <dgm:prSet presAssocID="{AAF12970-37A3-43E0-A6E1-CA46A3EDC997}" presName="hierChild4" presStyleCnt="0"/>
      <dgm:spPr/>
    </dgm:pt>
    <dgm:pt modelId="{06FAB244-3F1D-4471-B4DF-42EF62C8A5A4}" type="pres">
      <dgm:prSet presAssocID="{AAF12970-37A3-43E0-A6E1-CA46A3EDC997}" presName="hierChild5" presStyleCnt="0"/>
      <dgm:spPr/>
    </dgm:pt>
    <dgm:pt modelId="{45F87ECE-ABBF-4126-812E-88812EC76C82}" type="pres">
      <dgm:prSet presAssocID="{B2972698-B093-4644-B9CE-12663A504B14}" presName="hierChild3" presStyleCnt="0"/>
      <dgm:spPr/>
    </dgm:pt>
    <dgm:pt modelId="{5E790D5F-29AA-4B53-A07D-B3E1B9FED508}" type="pres">
      <dgm:prSet presAssocID="{A910EBDD-8CB8-4FAB-B9B9-8495B57668BD}" presName="Name111" presStyleLbl="parChTrans1D2" presStyleIdx="3" presStyleCnt="5"/>
      <dgm:spPr/>
    </dgm:pt>
    <dgm:pt modelId="{DC33388D-8D3C-4440-80D4-D8753579EA69}" type="pres">
      <dgm:prSet presAssocID="{BAD78C9E-F3B5-44CA-A228-AD4E60337DDE}" presName="hierRoot3" presStyleCnt="0">
        <dgm:presLayoutVars>
          <dgm:hierBranch val="init"/>
        </dgm:presLayoutVars>
      </dgm:prSet>
      <dgm:spPr/>
    </dgm:pt>
    <dgm:pt modelId="{92B81A2B-2215-4C40-AD7D-E8A7061BA734}" type="pres">
      <dgm:prSet presAssocID="{BAD78C9E-F3B5-44CA-A228-AD4E60337DDE}" presName="rootComposite3" presStyleCnt="0"/>
      <dgm:spPr/>
    </dgm:pt>
    <dgm:pt modelId="{892EB024-5953-4126-830F-913E19676869}" type="pres">
      <dgm:prSet presAssocID="{BAD78C9E-F3B5-44CA-A228-AD4E60337DDE}" presName="rootText3" presStyleLbl="asst1" presStyleIdx="0" presStyleCnt="2" custScaleX="124454" custLinFactNeighborX="-35573" custLinFactNeighborY="3401">
        <dgm:presLayoutVars>
          <dgm:chPref val="3"/>
        </dgm:presLayoutVars>
      </dgm:prSet>
      <dgm:spPr/>
    </dgm:pt>
    <dgm:pt modelId="{C0A0FF48-E797-49CB-B238-4E90E2D82451}" type="pres">
      <dgm:prSet presAssocID="{BAD78C9E-F3B5-44CA-A228-AD4E60337DDE}" presName="rootConnector3" presStyleLbl="asst1" presStyleIdx="0" presStyleCnt="2"/>
      <dgm:spPr/>
    </dgm:pt>
    <dgm:pt modelId="{8968D885-551A-46E2-95CE-BF105E4C415A}" type="pres">
      <dgm:prSet presAssocID="{BAD78C9E-F3B5-44CA-A228-AD4E60337DDE}" presName="hierChild6" presStyleCnt="0"/>
      <dgm:spPr/>
    </dgm:pt>
    <dgm:pt modelId="{BDEF9804-3444-4139-B62A-7C17A6E9C318}" type="pres">
      <dgm:prSet presAssocID="{BAD78C9E-F3B5-44CA-A228-AD4E60337DDE}" presName="hierChild7" presStyleCnt="0"/>
      <dgm:spPr/>
    </dgm:pt>
    <dgm:pt modelId="{9CE69B88-0A46-41E0-8486-0E4CAF22EF43}" type="pres">
      <dgm:prSet presAssocID="{F1FB12A6-4131-41F6-B169-F6968BD2EBC0}" presName="Name111" presStyleLbl="parChTrans1D2" presStyleIdx="4" presStyleCnt="5"/>
      <dgm:spPr/>
    </dgm:pt>
    <dgm:pt modelId="{2EC8A1FA-BD34-47A3-9077-DF6D67267924}" type="pres">
      <dgm:prSet presAssocID="{26A4ED7E-C1EB-47BF-A34C-0B8D84285182}" presName="hierRoot3" presStyleCnt="0">
        <dgm:presLayoutVars>
          <dgm:hierBranch val="init"/>
        </dgm:presLayoutVars>
      </dgm:prSet>
      <dgm:spPr/>
    </dgm:pt>
    <dgm:pt modelId="{5F52E580-0282-4C2D-9573-8BE337441A88}" type="pres">
      <dgm:prSet presAssocID="{26A4ED7E-C1EB-47BF-A34C-0B8D84285182}" presName="rootComposite3" presStyleCnt="0"/>
      <dgm:spPr/>
    </dgm:pt>
    <dgm:pt modelId="{12E510B7-737D-4B8E-89DF-6128FAA414B7}" type="pres">
      <dgm:prSet presAssocID="{26A4ED7E-C1EB-47BF-A34C-0B8D84285182}" presName="rootText3" presStyleLbl="asst1" presStyleIdx="1" presStyleCnt="2" custScaleX="127123" custLinFactNeighborX="40361" custLinFactNeighborY="3401">
        <dgm:presLayoutVars>
          <dgm:chPref val="3"/>
        </dgm:presLayoutVars>
      </dgm:prSet>
      <dgm:spPr/>
    </dgm:pt>
    <dgm:pt modelId="{6DEB1101-B4D2-49EC-9A10-DEF64F35C5CD}" type="pres">
      <dgm:prSet presAssocID="{26A4ED7E-C1EB-47BF-A34C-0B8D84285182}" presName="rootConnector3" presStyleLbl="asst1" presStyleIdx="1" presStyleCnt="2"/>
      <dgm:spPr/>
    </dgm:pt>
    <dgm:pt modelId="{690C3F14-02BE-467C-AC42-3E1BD67C9A2A}" type="pres">
      <dgm:prSet presAssocID="{26A4ED7E-C1EB-47BF-A34C-0B8D84285182}" presName="hierChild6" presStyleCnt="0"/>
      <dgm:spPr/>
    </dgm:pt>
    <dgm:pt modelId="{B660C30C-B65E-425B-963F-6E3639A17882}" type="pres">
      <dgm:prSet presAssocID="{26A4ED7E-C1EB-47BF-A34C-0B8D84285182}" presName="hierChild7" presStyleCnt="0"/>
      <dgm:spPr/>
    </dgm:pt>
  </dgm:ptLst>
  <dgm:cxnLst>
    <dgm:cxn modelId="{A16ABF12-2922-4ABD-A2E2-33C34AD300E4}" type="presOf" srcId="{10340131-FF1C-4B71-8145-AC534965649E}" destId="{1261CFDE-4545-44BE-B3FE-D0C25D49D655}" srcOrd="0" destOrd="0" presId="urn:microsoft.com/office/officeart/2005/8/layout/orgChart1"/>
    <dgm:cxn modelId="{9ACAE312-F6C6-4028-857E-2BA231EBF692}" srcId="{B2972698-B093-4644-B9CE-12663A504B14}" destId="{9C8A52EB-9284-4376-AFD2-D3ECEC75F4BA}" srcOrd="2" destOrd="0" parTransId="{1619E500-6590-46B6-83E7-BB86A9872D2F}" sibTransId="{38DEC670-44DC-4D2A-974B-006C62E0CE5F}"/>
    <dgm:cxn modelId="{50126423-D720-4998-B292-1C97D5F16F40}" type="presOf" srcId="{AAF12970-37A3-43E0-A6E1-CA46A3EDC997}" destId="{5EAF4B98-EFA8-4ADD-89A2-5FF9EAEC493E}" srcOrd="1" destOrd="0" presId="urn:microsoft.com/office/officeart/2005/8/layout/orgChart1"/>
    <dgm:cxn modelId="{51C2252C-8A40-4DEB-B129-FD30EAE03BCD}" srcId="{B2972698-B093-4644-B9CE-12663A504B14}" destId="{BAD78C9E-F3B5-44CA-A228-AD4E60337DDE}" srcOrd="0" destOrd="0" parTransId="{A910EBDD-8CB8-4FAB-B9B9-8495B57668BD}" sibTransId="{31E99EFE-10B8-46AF-836D-EA3C1A655ADD}"/>
    <dgm:cxn modelId="{C799542C-EF87-47BA-B357-C75A4587DC5F}" type="presOf" srcId="{9C8A52EB-9284-4376-AFD2-D3ECEC75F4BA}" destId="{F5367103-851D-49F3-BC5D-101F1F18DA9B}" srcOrd="1" destOrd="0" presId="urn:microsoft.com/office/officeart/2005/8/layout/orgChart1"/>
    <dgm:cxn modelId="{60F56934-1E5E-4DA6-AA45-E0F73E5AD74A}" type="presOf" srcId="{26A4ED7E-C1EB-47BF-A34C-0B8D84285182}" destId="{6DEB1101-B4D2-49EC-9A10-DEF64F35C5CD}" srcOrd="1" destOrd="0" presId="urn:microsoft.com/office/officeart/2005/8/layout/orgChart1"/>
    <dgm:cxn modelId="{B163553E-52C7-4BB4-9101-15553396A384}" srcId="{B2972698-B093-4644-B9CE-12663A504B14}" destId="{26A4ED7E-C1EB-47BF-A34C-0B8D84285182}" srcOrd="1" destOrd="0" parTransId="{F1FB12A6-4131-41F6-B169-F6968BD2EBC0}" sibTransId="{0F1F72D6-A2B0-4734-8B1C-6B48A2E0E09D}"/>
    <dgm:cxn modelId="{8F0E9B5F-C8D3-4328-94FE-EBA02DE3F2C9}" type="presOf" srcId="{9C8A52EB-9284-4376-AFD2-D3ECEC75F4BA}" destId="{5BC7AC07-2EDA-4CB7-A5A5-62C26885368D}" srcOrd="0" destOrd="0" presId="urn:microsoft.com/office/officeart/2005/8/layout/orgChart1"/>
    <dgm:cxn modelId="{2B394B46-96A5-43FA-A14F-2E04DE2011B2}" type="presOf" srcId="{F1FB12A6-4131-41F6-B169-F6968BD2EBC0}" destId="{9CE69B88-0A46-41E0-8486-0E4CAF22EF43}" srcOrd="0" destOrd="0" presId="urn:microsoft.com/office/officeart/2005/8/layout/orgChart1"/>
    <dgm:cxn modelId="{7469BD66-1BB5-4DE2-8BD2-5FDC7A828677}" type="presOf" srcId="{B2972698-B093-4644-B9CE-12663A504B14}" destId="{BFAB57AD-AA4F-4671-A8B1-1DCC07E5C17A}" srcOrd="1" destOrd="0" presId="urn:microsoft.com/office/officeart/2005/8/layout/orgChart1"/>
    <dgm:cxn modelId="{63DF346E-CE2A-414B-8E92-A0DC242727CD}" srcId="{B987088B-3192-488A-A28D-5A9E91705CC7}" destId="{B2972698-B093-4644-B9CE-12663A504B14}" srcOrd="0" destOrd="0" parTransId="{FE53C70D-3F4D-4856-A8BD-B4BBBE90F77C}" sibTransId="{40D03AF0-4F03-4B3F-848C-DB3D64A2288B}"/>
    <dgm:cxn modelId="{1EB30D73-8B56-468D-AFF7-80A7CB8E769C}" srcId="{B2972698-B093-4644-B9CE-12663A504B14}" destId="{AAF12970-37A3-43E0-A6E1-CA46A3EDC997}" srcOrd="4" destOrd="0" parTransId="{9EF91808-BD59-49B0-8254-BFF44E693BE3}" sibTransId="{FF08FB89-D25B-4A0D-ABAD-06F826476F9C}"/>
    <dgm:cxn modelId="{22497D7D-A10D-4451-B262-16514D7B580C}" type="presOf" srcId="{1619E500-6590-46B6-83E7-BB86A9872D2F}" destId="{25DBA70C-E2F5-4B12-94ED-5633CE14040D}" srcOrd="0" destOrd="0" presId="urn:microsoft.com/office/officeart/2005/8/layout/orgChart1"/>
    <dgm:cxn modelId="{BB654C83-2FD8-452F-8595-A34DD7078B58}" type="presOf" srcId="{B987088B-3192-488A-A28D-5A9E91705CC7}" destId="{D40A83DE-3AB8-47BF-8AA9-87D970AAEE6B}" srcOrd="0" destOrd="0" presId="urn:microsoft.com/office/officeart/2005/8/layout/orgChart1"/>
    <dgm:cxn modelId="{80D91688-0A66-434C-86A5-4F77DE23B887}" type="presOf" srcId="{BAD78C9E-F3B5-44CA-A228-AD4E60337DDE}" destId="{C0A0FF48-E797-49CB-B238-4E90E2D82451}" srcOrd="1" destOrd="0" presId="urn:microsoft.com/office/officeart/2005/8/layout/orgChart1"/>
    <dgm:cxn modelId="{4136808A-1414-46F8-8D71-B90E3E6E0555}" type="presOf" srcId="{9D7ACA50-F33E-4813-B9E0-2F57A7F6806F}" destId="{35446DA2-367E-4F21-AD69-8B0E12AC5BFB}" srcOrd="0" destOrd="0" presId="urn:microsoft.com/office/officeart/2005/8/layout/orgChart1"/>
    <dgm:cxn modelId="{0907A290-89B3-4D5C-829D-82052C3DF0FC}" type="presOf" srcId="{26A4ED7E-C1EB-47BF-A34C-0B8D84285182}" destId="{12E510B7-737D-4B8E-89DF-6128FAA414B7}" srcOrd="0" destOrd="0" presId="urn:microsoft.com/office/officeart/2005/8/layout/orgChart1"/>
    <dgm:cxn modelId="{F381E898-541F-49C2-A939-83E6274028D0}" type="presOf" srcId="{9D7ACA50-F33E-4813-B9E0-2F57A7F6806F}" destId="{AFB5EEE0-3A62-4B21-9456-01DE0F0C3A59}" srcOrd="1" destOrd="0" presId="urn:microsoft.com/office/officeart/2005/8/layout/orgChart1"/>
    <dgm:cxn modelId="{5974FDA0-672E-421C-A07D-91C77CC10048}" type="presOf" srcId="{BAD78C9E-F3B5-44CA-A228-AD4E60337DDE}" destId="{892EB024-5953-4126-830F-913E19676869}" srcOrd="0" destOrd="0" presId="urn:microsoft.com/office/officeart/2005/8/layout/orgChart1"/>
    <dgm:cxn modelId="{14CB6AA7-6BEE-44CE-AEC1-E49D865BEEBC}" type="presOf" srcId="{A910EBDD-8CB8-4FAB-B9B9-8495B57668BD}" destId="{5E790D5F-29AA-4B53-A07D-B3E1B9FED508}" srcOrd="0" destOrd="0" presId="urn:microsoft.com/office/officeart/2005/8/layout/orgChart1"/>
    <dgm:cxn modelId="{FBDC5FA9-90F4-4307-AAF1-F99373105D08}" type="presOf" srcId="{AAF12970-37A3-43E0-A6E1-CA46A3EDC997}" destId="{AF055CE8-8650-4BB1-9FEE-E9A3838FA53E}" srcOrd="0" destOrd="0" presId="urn:microsoft.com/office/officeart/2005/8/layout/orgChart1"/>
    <dgm:cxn modelId="{198A2FE8-BD14-4391-BC8E-096B4604C8FF}" srcId="{B2972698-B093-4644-B9CE-12663A504B14}" destId="{9D7ACA50-F33E-4813-B9E0-2F57A7F6806F}" srcOrd="3" destOrd="0" parTransId="{10340131-FF1C-4B71-8145-AC534965649E}" sibTransId="{B25877F6-CA27-435E-91A9-D98F1B3A2D10}"/>
    <dgm:cxn modelId="{049AA7E8-08FD-4F67-AB60-E38201B7FD69}" type="presOf" srcId="{9EF91808-BD59-49B0-8254-BFF44E693BE3}" destId="{40C6451A-5B23-47CC-A8E6-C5559E127FD3}" srcOrd="0" destOrd="0" presId="urn:microsoft.com/office/officeart/2005/8/layout/orgChart1"/>
    <dgm:cxn modelId="{F30D5DEA-E1F4-40B2-976A-F04C528616A0}" type="presOf" srcId="{B2972698-B093-4644-B9CE-12663A504B14}" destId="{45E86215-080D-4EB0-9EDF-524006BD5276}" srcOrd="0" destOrd="0" presId="urn:microsoft.com/office/officeart/2005/8/layout/orgChart1"/>
    <dgm:cxn modelId="{C2D3618F-DFBE-4555-86DF-BFED47A874DE}" type="presParOf" srcId="{D40A83DE-3AB8-47BF-8AA9-87D970AAEE6B}" destId="{BDA3BB0D-1C08-4AC4-92F3-67353561621B}" srcOrd="0" destOrd="0" presId="urn:microsoft.com/office/officeart/2005/8/layout/orgChart1"/>
    <dgm:cxn modelId="{9CE62C9F-D5A4-473B-9AFB-2EB8641BCE88}" type="presParOf" srcId="{BDA3BB0D-1C08-4AC4-92F3-67353561621B}" destId="{8B11B575-75AE-4DD5-AB06-C2A6DC44F2E5}" srcOrd="0" destOrd="0" presId="urn:microsoft.com/office/officeart/2005/8/layout/orgChart1"/>
    <dgm:cxn modelId="{5B1DD3F0-B8D6-4DB7-9C7B-A78C514ED5D5}" type="presParOf" srcId="{8B11B575-75AE-4DD5-AB06-C2A6DC44F2E5}" destId="{45E86215-080D-4EB0-9EDF-524006BD5276}" srcOrd="0" destOrd="0" presId="urn:microsoft.com/office/officeart/2005/8/layout/orgChart1"/>
    <dgm:cxn modelId="{ED22D3F2-1D22-43A4-896D-23887FE7D8E5}" type="presParOf" srcId="{8B11B575-75AE-4DD5-AB06-C2A6DC44F2E5}" destId="{BFAB57AD-AA4F-4671-A8B1-1DCC07E5C17A}" srcOrd="1" destOrd="0" presId="urn:microsoft.com/office/officeart/2005/8/layout/orgChart1"/>
    <dgm:cxn modelId="{C5897398-FB60-4BD2-B776-94532EF436E6}" type="presParOf" srcId="{BDA3BB0D-1C08-4AC4-92F3-67353561621B}" destId="{5262D2BE-3157-4BA6-90A9-FE54037842F9}" srcOrd="1" destOrd="0" presId="urn:microsoft.com/office/officeart/2005/8/layout/orgChart1"/>
    <dgm:cxn modelId="{6DCD80CA-BE4C-4D0B-9F9C-A2CAB858D194}" type="presParOf" srcId="{5262D2BE-3157-4BA6-90A9-FE54037842F9}" destId="{25DBA70C-E2F5-4B12-94ED-5633CE14040D}" srcOrd="0" destOrd="0" presId="urn:microsoft.com/office/officeart/2005/8/layout/orgChart1"/>
    <dgm:cxn modelId="{035598CA-050E-4E8F-B101-E0B4DCCBE270}" type="presParOf" srcId="{5262D2BE-3157-4BA6-90A9-FE54037842F9}" destId="{97609F67-E0E9-4AA9-9367-4841B8B003BE}" srcOrd="1" destOrd="0" presId="urn:microsoft.com/office/officeart/2005/8/layout/orgChart1"/>
    <dgm:cxn modelId="{F200A4BF-F54A-4A50-B87F-7759EF546591}" type="presParOf" srcId="{97609F67-E0E9-4AA9-9367-4841B8B003BE}" destId="{DFCFFBF0-31D7-4616-85D7-B3E525BF7591}" srcOrd="0" destOrd="0" presId="urn:microsoft.com/office/officeart/2005/8/layout/orgChart1"/>
    <dgm:cxn modelId="{00A1CC8A-0F6C-4B8B-B37A-9DB67DEFCFB0}" type="presParOf" srcId="{DFCFFBF0-31D7-4616-85D7-B3E525BF7591}" destId="{5BC7AC07-2EDA-4CB7-A5A5-62C26885368D}" srcOrd="0" destOrd="0" presId="urn:microsoft.com/office/officeart/2005/8/layout/orgChart1"/>
    <dgm:cxn modelId="{889ABFAE-1ACE-48B1-A10D-30D2C55B80DA}" type="presParOf" srcId="{DFCFFBF0-31D7-4616-85D7-B3E525BF7591}" destId="{F5367103-851D-49F3-BC5D-101F1F18DA9B}" srcOrd="1" destOrd="0" presId="urn:microsoft.com/office/officeart/2005/8/layout/orgChart1"/>
    <dgm:cxn modelId="{865BC028-86CF-4411-8740-64A2E1096701}" type="presParOf" srcId="{97609F67-E0E9-4AA9-9367-4841B8B003BE}" destId="{50565F06-A4E8-48A6-8FBA-717552A81C31}" srcOrd="1" destOrd="0" presId="urn:microsoft.com/office/officeart/2005/8/layout/orgChart1"/>
    <dgm:cxn modelId="{2DECEC6E-5995-4934-AD39-08B5DE289CA2}" type="presParOf" srcId="{97609F67-E0E9-4AA9-9367-4841B8B003BE}" destId="{981BF5EA-CCD1-4908-9C0B-8253975DFF58}" srcOrd="2" destOrd="0" presId="urn:microsoft.com/office/officeart/2005/8/layout/orgChart1"/>
    <dgm:cxn modelId="{63437357-08C8-4773-A0DA-6B2FEB8794B6}" type="presParOf" srcId="{5262D2BE-3157-4BA6-90A9-FE54037842F9}" destId="{1261CFDE-4545-44BE-B3FE-D0C25D49D655}" srcOrd="2" destOrd="0" presId="urn:microsoft.com/office/officeart/2005/8/layout/orgChart1"/>
    <dgm:cxn modelId="{A0038F9F-22DC-43C6-80BB-217B244659F4}" type="presParOf" srcId="{5262D2BE-3157-4BA6-90A9-FE54037842F9}" destId="{E048A984-3550-496E-AA0D-EDBD0A486122}" srcOrd="3" destOrd="0" presId="urn:microsoft.com/office/officeart/2005/8/layout/orgChart1"/>
    <dgm:cxn modelId="{FA1989FD-C720-474F-B210-F7AB617CD115}" type="presParOf" srcId="{E048A984-3550-496E-AA0D-EDBD0A486122}" destId="{47409264-2286-457E-A78D-C91E55A0B179}" srcOrd="0" destOrd="0" presId="urn:microsoft.com/office/officeart/2005/8/layout/orgChart1"/>
    <dgm:cxn modelId="{1A057E51-DE71-489B-B4B7-555F1D179AD3}" type="presParOf" srcId="{47409264-2286-457E-A78D-C91E55A0B179}" destId="{35446DA2-367E-4F21-AD69-8B0E12AC5BFB}" srcOrd="0" destOrd="0" presId="urn:microsoft.com/office/officeart/2005/8/layout/orgChart1"/>
    <dgm:cxn modelId="{366239AC-F608-4988-8F4E-68AA34919C5C}" type="presParOf" srcId="{47409264-2286-457E-A78D-C91E55A0B179}" destId="{AFB5EEE0-3A62-4B21-9456-01DE0F0C3A59}" srcOrd="1" destOrd="0" presId="urn:microsoft.com/office/officeart/2005/8/layout/orgChart1"/>
    <dgm:cxn modelId="{B5B5B987-105A-41F8-9812-7D736A643096}" type="presParOf" srcId="{E048A984-3550-496E-AA0D-EDBD0A486122}" destId="{735DDF30-836C-4087-9C5B-842908C59FB8}" srcOrd="1" destOrd="0" presId="urn:microsoft.com/office/officeart/2005/8/layout/orgChart1"/>
    <dgm:cxn modelId="{AC39DFF9-511E-4649-9332-AABD9B871EEF}" type="presParOf" srcId="{E048A984-3550-496E-AA0D-EDBD0A486122}" destId="{ED58A20B-52D2-460E-8BEF-6EA46D0944D0}" srcOrd="2" destOrd="0" presId="urn:microsoft.com/office/officeart/2005/8/layout/orgChart1"/>
    <dgm:cxn modelId="{1AA84BE5-853B-4551-8889-5EB1204372BF}" type="presParOf" srcId="{5262D2BE-3157-4BA6-90A9-FE54037842F9}" destId="{40C6451A-5B23-47CC-A8E6-C5559E127FD3}" srcOrd="4" destOrd="0" presId="urn:microsoft.com/office/officeart/2005/8/layout/orgChart1"/>
    <dgm:cxn modelId="{12965A2C-EF41-4CED-BADD-983428EBB79D}" type="presParOf" srcId="{5262D2BE-3157-4BA6-90A9-FE54037842F9}" destId="{7583C365-4049-4E13-8227-40F170EDED3C}" srcOrd="5" destOrd="0" presId="urn:microsoft.com/office/officeart/2005/8/layout/orgChart1"/>
    <dgm:cxn modelId="{13ABF752-E167-4A14-AC2E-025B86E5D864}" type="presParOf" srcId="{7583C365-4049-4E13-8227-40F170EDED3C}" destId="{A6078A06-ACD1-489D-8556-47D9CE44C5FC}" srcOrd="0" destOrd="0" presId="urn:microsoft.com/office/officeart/2005/8/layout/orgChart1"/>
    <dgm:cxn modelId="{CA71FAA9-2D4D-4689-897F-B21B860C4ED9}" type="presParOf" srcId="{A6078A06-ACD1-489D-8556-47D9CE44C5FC}" destId="{AF055CE8-8650-4BB1-9FEE-E9A3838FA53E}" srcOrd="0" destOrd="0" presId="urn:microsoft.com/office/officeart/2005/8/layout/orgChart1"/>
    <dgm:cxn modelId="{F0BBF710-CA28-4208-8E40-B5CF1C565DD6}" type="presParOf" srcId="{A6078A06-ACD1-489D-8556-47D9CE44C5FC}" destId="{5EAF4B98-EFA8-4ADD-89A2-5FF9EAEC493E}" srcOrd="1" destOrd="0" presId="urn:microsoft.com/office/officeart/2005/8/layout/orgChart1"/>
    <dgm:cxn modelId="{FCD7D9B6-A82B-4646-9FB4-3339F7894F3A}" type="presParOf" srcId="{7583C365-4049-4E13-8227-40F170EDED3C}" destId="{CABF9837-AF8E-4617-A04D-5EF5D9954963}" srcOrd="1" destOrd="0" presId="urn:microsoft.com/office/officeart/2005/8/layout/orgChart1"/>
    <dgm:cxn modelId="{9224A6F8-BAD5-45F0-94BA-3D03B6D3A8D3}" type="presParOf" srcId="{7583C365-4049-4E13-8227-40F170EDED3C}" destId="{06FAB244-3F1D-4471-B4DF-42EF62C8A5A4}" srcOrd="2" destOrd="0" presId="urn:microsoft.com/office/officeart/2005/8/layout/orgChart1"/>
    <dgm:cxn modelId="{EFA27B54-3C05-46E3-93B6-E52DB91E7D44}" type="presParOf" srcId="{BDA3BB0D-1C08-4AC4-92F3-67353561621B}" destId="{45F87ECE-ABBF-4126-812E-88812EC76C82}" srcOrd="2" destOrd="0" presId="urn:microsoft.com/office/officeart/2005/8/layout/orgChart1"/>
    <dgm:cxn modelId="{91F7CBB9-B2D9-4B29-B294-6D35B1434C75}" type="presParOf" srcId="{45F87ECE-ABBF-4126-812E-88812EC76C82}" destId="{5E790D5F-29AA-4B53-A07D-B3E1B9FED508}" srcOrd="0" destOrd="0" presId="urn:microsoft.com/office/officeart/2005/8/layout/orgChart1"/>
    <dgm:cxn modelId="{8F8EF45E-1724-4B10-BA9B-EAE780CDD9A5}" type="presParOf" srcId="{45F87ECE-ABBF-4126-812E-88812EC76C82}" destId="{DC33388D-8D3C-4440-80D4-D8753579EA69}" srcOrd="1" destOrd="0" presId="urn:microsoft.com/office/officeart/2005/8/layout/orgChart1"/>
    <dgm:cxn modelId="{7F3CEB11-039A-4CC6-84BB-B392E7DC0FF6}" type="presParOf" srcId="{DC33388D-8D3C-4440-80D4-D8753579EA69}" destId="{92B81A2B-2215-4C40-AD7D-E8A7061BA734}" srcOrd="0" destOrd="0" presId="urn:microsoft.com/office/officeart/2005/8/layout/orgChart1"/>
    <dgm:cxn modelId="{911B0185-3B01-4823-8A3B-05E974F7C02D}" type="presParOf" srcId="{92B81A2B-2215-4C40-AD7D-E8A7061BA734}" destId="{892EB024-5953-4126-830F-913E19676869}" srcOrd="0" destOrd="0" presId="urn:microsoft.com/office/officeart/2005/8/layout/orgChart1"/>
    <dgm:cxn modelId="{9694548F-F3BB-4B28-B4CC-066BD5C295E6}" type="presParOf" srcId="{92B81A2B-2215-4C40-AD7D-E8A7061BA734}" destId="{C0A0FF48-E797-49CB-B238-4E90E2D82451}" srcOrd="1" destOrd="0" presId="urn:microsoft.com/office/officeart/2005/8/layout/orgChart1"/>
    <dgm:cxn modelId="{3F0FF672-8D51-404D-B1CD-5C1B39E545FE}" type="presParOf" srcId="{DC33388D-8D3C-4440-80D4-D8753579EA69}" destId="{8968D885-551A-46E2-95CE-BF105E4C415A}" srcOrd="1" destOrd="0" presId="urn:microsoft.com/office/officeart/2005/8/layout/orgChart1"/>
    <dgm:cxn modelId="{7477C697-3E67-4F0C-9E0F-DBD96997BD19}" type="presParOf" srcId="{DC33388D-8D3C-4440-80D4-D8753579EA69}" destId="{BDEF9804-3444-4139-B62A-7C17A6E9C318}" srcOrd="2" destOrd="0" presId="urn:microsoft.com/office/officeart/2005/8/layout/orgChart1"/>
    <dgm:cxn modelId="{02A8B05F-B3A1-46AF-A2C9-5BCB2D733B85}" type="presParOf" srcId="{45F87ECE-ABBF-4126-812E-88812EC76C82}" destId="{9CE69B88-0A46-41E0-8486-0E4CAF22EF43}" srcOrd="2" destOrd="0" presId="urn:microsoft.com/office/officeart/2005/8/layout/orgChart1"/>
    <dgm:cxn modelId="{B7AC3022-F487-4B31-A5C1-428B0333E929}" type="presParOf" srcId="{45F87ECE-ABBF-4126-812E-88812EC76C82}" destId="{2EC8A1FA-BD34-47A3-9077-DF6D67267924}" srcOrd="3" destOrd="0" presId="urn:microsoft.com/office/officeart/2005/8/layout/orgChart1"/>
    <dgm:cxn modelId="{660A1555-DBCE-4619-98F2-3DC442BF9AA7}" type="presParOf" srcId="{2EC8A1FA-BD34-47A3-9077-DF6D67267924}" destId="{5F52E580-0282-4C2D-9573-8BE337441A88}" srcOrd="0" destOrd="0" presId="urn:microsoft.com/office/officeart/2005/8/layout/orgChart1"/>
    <dgm:cxn modelId="{2C46CC3F-918D-45E3-B173-4C0AC6683837}" type="presParOf" srcId="{5F52E580-0282-4C2D-9573-8BE337441A88}" destId="{12E510B7-737D-4B8E-89DF-6128FAA414B7}" srcOrd="0" destOrd="0" presId="urn:microsoft.com/office/officeart/2005/8/layout/orgChart1"/>
    <dgm:cxn modelId="{550A904F-0A69-4B49-BA50-E986CB8CB8FD}" type="presParOf" srcId="{5F52E580-0282-4C2D-9573-8BE337441A88}" destId="{6DEB1101-B4D2-49EC-9A10-DEF64F35C5CD}" srcOrd="1" destOrd="0" presId="urn:microsoft.com/office/officeart/2005/8/layout/orgChart1"/>
    <dgm:cxn modelId="{0E826672-87CF-415C-B1A1-09A5D4699C5D}" type="presParOf" srcId="{2EC8A1FA-BD34-47A3-9077-DF6D67267924}" destId="{690C3F14-02BE-467C-AC42-3E1BD67C9A2A}" srcOrd="1" destOrd="0" presId="urn:microsoft.com/office/officeart/2005/8/layout/orgChart1"/>
    <dgm:cxn modelId="{C720FB1A-23FF-4E45-B379-449C1DA6D916}" type="presParOf" srcId="{2EC8A1FA-BD34-47A3-9077-DF6D67267924}" destId="{B660C30C-B65E-425B-963F-6E3639A178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69B88-0A46-41E0-8486-0E4CAF22EF43}">
      <dsp:nvSpPr>
        <dsp:cNvPr id="0" name=""/>
        <dsp:cNvSpPr/>
      </dsp:nvSpPr>
      <dsp:spPr>
        <a:xfrm>
          <a:off x="3048000" y="1212180"/>
          <a:ext cx="782392" cy="850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0126"/>
              </a:lnTo>
              <a:lnTo>
                <a:pt x="782392" y="850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90D5F-29AA-4B53-A07D-B3E1B9FED508}">
      <dsp:nvSpPr>
        <dsp:cNvPr id="0" name=""/>
        <dsp:cNvSpPr/>
      </dsp:nvSpPr>
      <dsp:spPr>
        <a:xfrm>
          <a:off x="2226879" y="1212180"/>
          <a:ext cx="821120" cy="850126"/>
        </a:xfrm>
        <a:custGeom>
          <a:avLst/>
          <a:gdLst/>
          <a:ahLst/>
          <a:cxnLst/>
          <a:rect l="0" t="0" r="0" b="0"/>
          <a:pathLst>
            <a:path>
              <a:moveTo>
                <a:pt x="821120" y="0"/>
              </a:moveTo>
              <a:lnTo>
                <a:pt x="821120" y="850126"/>
              </a:lnTo>
              <a:lnTo>
                <a:pt x="0" y="850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6451A-5B23-47CC-A8E6-C5559E127FD3}">
      <dsp:nvSpPr>
        <dsp:cNvPr id="0" name=""/>
        <dsp:cNvSpPr/>
      </dsp:nvSpPr>
      <dsp:spPr>
        <a:xfrm>
          <a:off x="3048000" y="1212180"/>
          <a:ext cx="2156482" cy="196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578"/>
              </a:lnTo>
              <a:lnTo>
                <a:pt x="2156482" y="1773578"/>
              </a:lnTo>
              <a:lnTo>
                <a:pt x="2156482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1CFDE-4545-44BE-B3FE-D0C25D49D655}">
      <dsp:nvSpPr>
        <dsp:cNvPr id="0" name=""/>
        <dsp:cNvSpPr/>
      </dsp:nvSpPr>
      <dsp:spPr>
        <a:xfrm>
          <a:off x="3002280" y="1212180"/>
          <a:ext cx="91440" cy="1960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BA70C-E2F5-4B12-94ED-5633CE14040D}">
      <dsp:nvSpPr>
        <dsp:cNvPr id="0" name=""/>
        <dsp:cNvSpPr/>
      </dsp:nvSpPr>
      <dsp:spPr>
        <a:xfrm>
          <a:off x="891517" y="1212180"/>
          <a:ext cx="2156482" cy="1960711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773578"/>
              </a:lnTo>
              <a:lnTo>
                <a:pt x="0" y="1773578"/>
              </a:lnTo>
              <a:lnTo>
                <a:pt x="0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86215-080D-4EB0-9EDF-524006BD5276}">
      <dsp:nvSpPr>
        <dsp:cNvPr id="0" name=""/>
        <dsp:cNvSpPr/>
      </dsp:nvSpPr>
      <dsp:spPr>
        <a:xfrm>
          <a:off x="2156891" y="32107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CrossRef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rcrossref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156891" y="321071"/>
        <a:ext cx="1782216" cy="891108"/>
      </dsp:txXfrm>
    </dsp:sp>
    <dsp:sp modelId="{5BC7AC07-2EDA-4CB7-A5A5-62C26885368D}">
      <dsp:nvSpPr>
        <dsp:cNvPr id="0" name=""/>
        <dsp:cNvSpPr/>
      </dsp:nvSpPr>
      <dsp:spPr>
        <a:xfrm>
          <a:off x="409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Publication meta data</a:t>
          </a:r>
        </a:p>
      </dsp:txBody>
      <dsp:txXfrm>
        <a:off x="409" y="3172891"/>
        <a:ext cx="1782216" cy="891108"/>
      </dsp:txXfrm>
    </dsp:sp>
    <dsp:sp modelId="{35446DA2-367E-4F21-AD69-8B0E12AC5BFB}">
      <dsp:nvSpPr>
        <dsp:cNvPr id="0" name=""/>
        <dsp:cNvSpPr/>
      </dsp:nvSpPr>
      <dsp:spPr>
        <a:xfrm>
          <a:off x="2156891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Authors</a:t>
          </a:r>
        </a:p>
      </dsp:txBody>
      <dsp:txXfrm>
        <a:off x="2156891" y="3172891"/>
        <a:ext cx="1782216" cy="891108"/>
      </dsp:txXfrm>
    </dsp:sp>
    <dsp:sp modelId="{AF055CE8-8650-4BB1-9FEE-E9A3838FA53E}">
      <dsp:nvSpPr>
        <dsp:cNvPr id="0" name=""/>
        <dsp:cNvSpPr/>
      </dsp:nvSpPr>
      <dsp:spPr>
        <a:xfrm>
          <a:off x="4313373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Citations</a:t>
          </a:r>
        </a:p>
      </dsp:txBody>
      <dsp:txXfrm>
        <a:off x="4313373" y="3172891"/>
        <a:ext cx="1782216" cy="891108"/>
      </dsp:txXfrm>
    </dsp:sp>
    <dsp:sp modelId="{892EB024-5953-4126-830F-913E19676869}">
      <dsp:nvSpPr>
        <dsp:cNvPr id="0" name=""/>
        <dsp:cNvSpPr/>
      </dsp:nvSpPr>
      <dsp:spPr>
        <a:xfrm>
          <a:off x="8839" y="1616752"/>
          <a:ext cx="2218040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PubMed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RISMed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8839" y="1616752"/>
        <a:ext cx="2218040" cy="891108"/>
      </dsp:txXfrm>
    </dsp:sp>
    <dsp:sp modelId="{12E510B7-737D-4B8E-89DF-6128FAA414B7}">
      <dsp:nvSpPr>
        <dsp:cNvPr id="0" name=""/>
        <dsp:cNvSpPr/>
      </dsp:nvSpPr>
      <dsp:spPr>
        <a:xfrm>
          <a:off x="3830392" y="1616752"/>
          <a:ext cx="2265607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Google scholar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gcite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830392" y="1616752"/>
        <a:ext cx="2265607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69B88-0A46-41E0-8486-0E4CAF22EF43}">
      <dsp:nvSpPr>
        <dsp:cNvPr id="0" name=""/>
        <dsp:cNvSpPr/>
      </dsp:nvSpPr>
      <dsp:spPr>
        <a:xfrm>
          <a:off x="3048000" y="1212180"/>
          <a:ext cx="782392" cy="850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0126"/>
              </a:lnTo>
              <a:lnTo>
                <a:pt x="782392" y="850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90D5F-29AA-4B53-A07D-B3E1B9FED508}">
      <dsp:nvSpPr>
        <dsp:cNvPr id="0" name=""/>
        <dsp:cNvSpPr/>
      </dsp:nvSpPr>
      <dsp:spPr>
        <a:xfrm>
          <a:off x="2226879" y="1212180"/>
          <a:ext cx="821120" cy="850126"/>
        </a:xfrm>
        <a:custGeom>
          <a:avLst/>
          <a:gdLst/>
          <a:ahLst/>
          <a:cxnLst/>
          <a:rect l="0" t="0" r="0" b="0"/>
          <a:pathLst>
            <a:path>
              <a:moveTo>
                <a:pt x="821120" y="0"/>
              </a:moveTo>
              <a:lnTo>
                <a:pt x="821120" y="850126"/>
              </a:lnTo>
              <a:lnTo>
                <a:pt x="0" y="850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6451A-5B23-47CC-A8E6-C5559E127FD3}">
      <dsp:nvSpPr>
        <dsp:cNvPr id="0" name=""/>
        <dsp:cNvSpPr/>
      </dsp:nvSpPr>
      <dsp:spPr>
        <a:xfrm>
          <a:off x="3048000" y="1212180"/>
          <a:ext cx="2156482" cy="196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578"/>
              </a:lnTo>
              <a:lnTo>
                <a:pt x="2156482" y="1773578"/>
              </a:lnTo>
              <a:lnTo>
                <a:pt x="2156482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1CFDE-4545-44BE-B3FE-D0C25D49D655}">
      <dsp:nvSpPr>
        <dsp:cNvPr id="0" name=""/>
        <dsp:cNvSpPr/>
      </dsp:nvSpPr>
      <dsp:spPr>
        <a:xfrm>
          <a:off x="3002280" y="1212180"/>
          <a:ext cx="91440" cy="1960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BA70C-E2F5-4B12-94ED-5633CE14040D}">
      <dsp:nvSpPr>
        <dsp:cNvPr id="0" name=""/>
        <dsp:cNvSpPr/>
      </dsp:nvSpPr>
      <dsp:spPr>
        <a:xfrm>
          <a:off x="891517" y="1212180"/>
          <a:ext cx="2156482" cy="1960711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773578"/>
              </a:lnTo>
              <a:lnTo>
                <a:pt x="0" y="1773578"/>
              </a:lnTo>
              <a:lnTo>
                <a:pt x="0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86215-080D-4EB0-9EDF-524006BD5276}">
      <dsp:nvSpPr>
        <dsp:cNvPr id="0" name=""/>
        <dsp:cNvSpPr/>
      </dsp:nvSpPr>
      <dsp:spPr>
        <a:xfrm>
          <a:off x="2156891" y="32107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CrossRef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rcrossref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156891" y="321071"/>
        <a:ext cx="1782216" cy="891108"/>
      </dsp:txXfrm>
    </dsp:sp>
    <dsp:sp modelId="{5BC7AC07-2EDA-4CB7-A5A5-62C26885368D}">
      <dsp:nvSpPr>
        <dsp:cNvPr id="0" name=""/>
        <dsp:cNvSpPr/>
      </dsp:nvSpPr>
      <dsp:spPr>
        <a:xfrm>
          <a:off x="409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Publication meta data</a:t>
          </a:r>
        </a:p>
      </dsp:txBody>
      <dsp:txXfrm>
        <a:off x="409" y="3172891"/>
        <a:ext cx="1782216" cy="891108"/>
      </dsp:txXfrm>
    </dsp:sp>
    <dsp:sp modelId="{35446DA2-367E-4F21-AD69-8B0E12AC5BFB}">
      <dsp:nvSpPr>
        <dsp:cNvPr id="0" name=""/>
        <dsp:cNvSpPr/>
      </dsp:nvSpPr>
      <dsp:spPr>
        <a:xfrm>
          <a:off x="2156891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Authors</a:t>
          </a:r>
        </a:p>
      </dsp:txBody>
      <dsp:txXfrm>
        <a:off x="2156891" y="3172891"/>
        <a:ext cx="1782216" cy="891108"/>
      </dsp:txXfrm>
    </dsp:sp>
    <dsp:sp modelId="{AF055CE8-8650-4BB1-9FEE-E9A3838FA53E}">
      <dsp:nvSpPr>
        <dsp:cNvPr id="0" name=""/>
        <dsp:cNvSpPr/>
      </dsp:nvSpPr>
      <dsp:spPr>
        <a:xfrm>
          <a:off x="4313373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Citations</a:t>
          </a:r>
        </a:p>
      </dsp:txBody>
      <dsp:txXfrm>
        <a:off x="4313373" y="3172891"/>
        <a:ext cx="1782216" cy="891108"/>
      </dsp:txXfrm>
    </dsp:sp>
    <dsp:sp modelId="{892EB024-5953-4126-830F-913E19676869}">
      <dsp:nvSpPr>
        <dsp:cNvPr id="0" name=""/>
        <dsp:cNvSpPr/>
      </dsp:nvSpPr>
      <dsp:spPr>
        <a:xfrm>
          <a:off x="8839" y="1616752"/>
          <a:ext cx="2218040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PubMed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RISMed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8839" y="1616752"/>
        <a:ext cx="2218040" cy="891108"/>
      </dsp:txXfrm>
    </dsp:sp>
    <dsp:sp modelId="{12E510B7-737D-4B8E-89DF-6128FAA414B7}">
      <dsp:nvSpPr>
        <dsp:cNvPr id="0" name=""/>
        <dsp:cNvSpPr/>
      </dsp:nvSpPr>
      <dsp:spPr>
        <a:xfrm>
          <a:off x="3830392" y="1616752"/>
          <a:ext cx="2265607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Google scholar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gcite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830392" y="1616752"/>
        <a:ext cx="2265607" cy="891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69B88-0A46-41E0-8486-0E4CAF22EF43}">
      <dsp:nvSpPr>
        <dsp:cNvPr id="0" name=""/>
        <dsp:cNvSpPr/>
      </dsp:nvSpPr>
      <dsp:spPr>
        <a:xfrm>
          <a:off x="3048000" y="1212180"/>
          <a:ext cx="782392" cy="850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0126"/>
              </a:lnTo>
              <a:lnTo>
                <a:pt x="782392" y="850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90D5F-29AA-4B53-A07D-B3E1B9FED508}">
      <dsp:nvSpPr>
        <dsp:cNvPr id="0" name=""/>
        <dsp:cNvSpPr/>
      </dsp:nvSpPr>
      <dsp:spPr>
        <a:xfrm>
          <a:off x="2226879" y="1212180"/>
          <a:ext cx="821120" cy="850126"/>
        </a:xfrm>
        <a:custGeom>
          <a:avLst/>
          <a:gdLst/>
          <a:ahLst/>
          <a:cxnLst/>
          <a:rect l="0" t="0" r="0" b="0"/>
          <a:pathLst>
            <a:path>
              <a:moveTo>
                <a:pt x="821120" y="0"/>
              </a:moveTo>
              <a:lnTo>
                <a:pt x="821120" y="850126"/>
              </a:lnTo>
              <a:lnTo>
                <a:pt x="0" y="850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6451A-5B23-47CC-A8E6-C5559E127FD3}">
      <dsp:nvSpPr>
        <dsp:cNvPr id="0" name=""/>
        <dsp:cNvSpPr/>
      </dsp:nvSpPr>
      <dsp:spPr>
        <a:xfrm>
          <a:off x="3048000" y="1212180"/>
          <a:ext cx="2156482" cy="196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578"/>
              </a:lnTo>
              <a:lnTo>
                <a:pt x="2156482" y="1773578"/>
              </a:lnTo>
              <a:lnTo>
                <a:pt x="2156482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1CFDE-4545-44BE-B3FE-D0C25D49D655}">
      <dsp:nvSpPr>
        <dsp:cNvPr id="0" name=""/>
        <dsp:cNvSpPr/>
      </dsp:nvSpPr>
      <dsp:spPr>
        <a:xfrm>
          <a:off x="3002280" y="1212180"/>
          <a:ext cx="91440" cy="1960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BA70C-E2F5-4B12-94ED-5633CE14040D}">
      <dsp:nvSpPr>
        <dsp:cNvPr id="0" name=""/>
        <dsp:cNvSpPr/>
      </dsp:nvSpPr>
      <dsp:spPr>
        <a:xfrm>
          <a:off x="891517" y="1212180"/>
          <a:ext cx="2156482" cy="1960711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773578"/>
              </a:lnTo>
              <a:lnTo>
                <a:pt x="0" y="1773578"/>
              </a:lnTo>
              <a:lnTo>
                <a:pt x="0" y="196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86215-080D-4EB0-9EDF-524006BD5276}">
      <dsp:nvSpPr>
        <dsp:cNvPr id="0" name=""/>
        <dsp:cNvSpPr/>
      </dsp:nvSpPr>
      <dsp:spPr>
        <a:xfrm>
          <a:off x="2156891" y="32107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CrossRef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rcrossref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156891" y="321071"/>
        <a:ext cx="1782216" cy="891108"/>
      </dsp:txXfrm>
    </dsp:sp>
    <dsp:sp modelId="{5BC7AC07-2EDA-4CB7-A5A5-62C26885368D}">
      <dsp:nvSpPr>
        <dsp:cNvPr id="0" name=""/>
        <dsp:cNvSpPr/>
      </dsp:nvSpPr>
      <dsp:spPr>
        <a:xfrm>
          <a:off x="409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Publication meta data</a:t>
          </a:r>
        </a:p>
      </dsp:txBody>
      <dsp:txXfrm>
        <a:off x="409" y="3172891"/>
        <a:ext cx="1782216" cy="891108"/>
      </dsp:txXfrm>
    </dsp:sp>
    <dsp:sp modelId="{35446DA2-367E-4F21-AD69-8B0E12AC5BFB}">
      <dsp:nvSpPr>
        <dsp:cNvPr id="0" name=""/>
        <dsp:cNvSpPr/>
      </dsp:nvSpPr>
      <dsp:spPr>
        <a:xfrm>
          <a:off x="2156891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Authors</a:t>
          </a:r>
        </a:p>
      </dsp:txBody>
      <dsp:txXfrm>
        <a:off x="2156891" y="3172891"/>
        <a:ext cx="1782216" cy="891108"/>
      </dsp:txXfrm>
    </dsp:sp>
    <dsp:sp modelId="{AF055CE8-8650-4BB1-9FEE-E9A3838FA53E}">
      <dsp:nvSpPr>
        <dsp:cNvPr id="0" name=""/>
        <dsp:cNvSpPr/>
      </dsp:nvSpPr>
      <dsp:spPr>
        <a:xfrm>
          <a:off x="4313373" y="317289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Citations</a:t>
          </a:r>
        </a:p>
      </dsp:txBody>
      <dsp:txXfrm>
        <a:off x="4313373" y="3172891"/>
        <a:ext cx="1782216" cy="891108"/>
      </dsp:txXfrm>
    </dsp:sp>
    <dsp:sp modelId="{892EB024-5953-4126-830F-913E19676869}">
      <dsp:nvSpPr>
        <dsp:cNvPr id="0" name=""/>
        <dsp:cNvSpPr/>
      </dsp:nvSpPr>
      <dsp:spPr>
        <a:xfrm>
          <a:off x="8839" y="1616752"/>
          <a:ext cx="2218040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PubMed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RISMed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8839" y="1616752"/>
        <a:ext cx="2218040" cy="891108"/>
      </dsp:txXfrm>
    </dsp:sp>
    <dsp:sp modelId="{12E510B7-737D-4B8E-89DF-6128FAA414B7}">
      <dsp:nvSpPr>
        <dsp:cNvPr id="0" name=""/>
        <dsp:cNvSpPr/>
      </dsp:nvSpPr>
      <dsp:spPr>
        <a:xfrm>
          <a:off x="3830392" y="1616752"/>
          <a:ext cx="2265607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Google scholar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GB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gcite</a:t>
          </a: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830392" y="1616752"/>
        <a:ext cx="2265607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93D1A-3E69-4D44-811D-88AD7560048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6AC5C-903E-4B08-AA01-8C4BF7238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3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public, </a:t>
            </a:r>
            <a:r>
              <a:rPr lang="en-US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collegues</a:t>
            </a: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research or funding </a:t>
            </a:r>
            <a:r>
              <a:rPr lang="en-US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organisations</a:t>
            </a: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Furthermore, although traditional (citation- or journal-based) metrics of research impact remain highly regarded, the scope of research impact has broadened to </a:t>
            </a:r>
            <a:r>
              <a:rPr lang="en-US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emphasise</a:t>
            </a: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engagement and direct patient benefit.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0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2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Can be used directly for visualisation.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Citation metrics like H-index are controversial, but are still in use.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will calculate several common metrics *JUST* for the papers supplied.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34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3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3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Uses the output directly from </a:t>
            </a:r>
            <a:r>
              <a:rPr lang="en-GB" dirty="0" err="1"/>
              <a:t>extract_pmid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Produces a </a:t>
            </a:r>
            <a:r>
              <a:rPr lang="en-GB" dirty="0" err="1"/>
              <a:t>tibble</a:t>
            </a:r>
            <a:r>
              <a:rPr lang="en-GB" dirty="0"/>
              <a:t> of unique authors across the publications, along with </a:t>
            </a:r>
            <a:r>
              <a:rPr lang="en-GB" dirty="0" err="1"/>
              <a:t>with</a:t>
            </a:r>
            <a:r>
              <a:rPr lang="en-GB" dirty="0"/>
              <a:t> the total number, and name of publications.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2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allows you to easily derive summary stats – for example the degree of involvement in the papers.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also provides data for co-authorship network visualisation (functions to facilitate in development)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can also provide data in an appropriate format for Venn diagrams / </a:t>
            </a:r>
            <a:r>
              <a:rPr lang="en-GB" dirty="0" err="1"/>
              <a:t>UpSet</a:t>
            </a:r>
            <a:r>
              <a:rPr lang="en-GB" dirty="0"/>
              <a:t> plots (better for visualising multiple sets).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16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can be used directly to visualise relationships between co-authorship.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58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0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User-friendly.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Informative.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Open access.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Holistic. 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12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74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70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Using just the PMID, you get a clean, wide-format </a:t>
            </a:r>
            <a:r>
              <a:rPr lang="en-GB" dirty="0" err="1"/>
              <a:t>tibble</a:t>
            </a:r>
            <a:r>
              <a:rPr lang="en-GB" dirty="0"/>
              <a:t> of almost all data available via altmetric API.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can easily be joined to other datasets via </a:t>
            </a:r>
            <a:r>
              <a:rPr lang="en-GB" dirty="0" err="1"/>
              <a:t>pmid</a:t>
            </a:r>
            <a:r>
              <a:rPr lang="en-GB" dirty="0"/>
              <a:t> or </a:t>
            </a:r>
            <a:r>
              <a:rPr lang="en-GB" dirty="0" err="1"/>
              <a:t>doi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75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You then get a long-format dataset on altmetric score over time.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Regular intervals of 1 week, 1 month, 3/6/12 months, then current altmetric.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7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6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However altmetric only makes sense in context 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For example it’ll benchmark the altmetric score relative to (1) all papers tracked by altmetric, (2) all from that journal, (3) all from that journal (</a:t>
            </a:r>
            <a:r>
              <a:rPr lang="en-GB" b="1" dirty="0"/>
              <a:t>within 3 months</a:t>
            </a:r>
            <a:r>
              <a:rPr lang="en-GB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33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Finally, it’ll provide breakdown of *where* the altmetric score is derived.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01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Can be directly visualised to enhance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37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Using just PMID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67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5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8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1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“</a:t>
            </a:r>
            <a:r>
              <a:rPr lang="en-GB" dirty="0" err="1"/>
              <a:t>ImpactR</a:t>
            </a:r>
            <a:r>
              <a:rPr lang="en-GB" dirty="0"/>
              <a:t>” package aims to consolidate functionality from a range of existing packages (including </a:t>
            </a:r>
            <a:r>
              <a:rPr lang="en-GB" dirty="0" err="1"/>
              <a:t>RISMed</a:t>
            </a:r>
            <a:r>
              <a:rPr lang="en-GB" dirty="0"/>
              <a:t>, </a:t>
            </a:r>
            <a:r>
              <a:rPr lang="en-GB" dirty="0" err="1"/>
              <a:t>rcrossref</a:t>
            </a:r>
            <a:r>
              <a:rPr lang="en-GB" dirty="0"/>
              <a:t>, </a:t>
            </a:r>
            <a:r>
              <a:rPr lang="en-GB" dirty="0" err="1"/>
              <a:t>rAltmetric</a:t>
            </a:r>
            <a:r>
              <a:rPr lang="en-GB" dirty="0"/>
              <a:t>, scholar) into holistic and useful quantifications of biomedical research impact.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Emphasise together into 1 coherent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66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the next section, I’ll demonstrate how using just PMID and </a:t>
            </a:r>
            <a:r>
              <a:rPr lang="en-GB" dirty="0" err="1"/>
              <a:t>ImpactR</a:t>
            </a:r>
            <a:r>
              <a:rPr lang="en-GB" dirty="0"/>
              <a:t> functions how impact data can be easily derived.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I’ll be using PMID, but works equally well with DOI.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5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just the </a:t>
            </a:r>
            <a:r>
              <a:rPr lang="en-GB" dirty="0" err="1"/>
              <a:t>extract_pmid</a:t>
            </a:r>
            <a:r>
              <a:rPr lang="en-GB" dirty="0"/>
              <a:t> function you get a informative </a:t>
            </a:r>
            <a:r>
              <a:rPr lang="en-GB" dirty="0" err="1"/>
              <a:t>tibble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provide basic information needed for citation (year, journal, volume, etc).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Also provides citations from </a:t>
            </a:r>
            <a:r>
              <a:rPr lang="en-GB" dirty="0" err="1"/>
              <a:t>pubmed</a:t>
            </a:r>
            <a:r>
              <a:rPr lang="en-GB" dirty="0"/>
              <a:t>, overall altmetric score, and journal impact factor.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8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be directly used with </a:t>
            </a:r>
            <a:r>
              <a:rPr lang="en-GB" dirty="0" err="1"/>
              <a:t>cite_publications</a:t>
            </a:r>
            <a:r>
              <a:rPr lang="en-GB" dirty="0"/>
              <a:t> to produce a formatted citation.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is customisable (</a:t>
            </a:r>
            <a:r>
              <a:rPr lang="en-GB" dirty="0" err="1"/>
              <a:t>vancover</a:t>
            </a:r>
            <a:r>
              <a:rPr lang="en-GB" dirty="0"/>
              <a:t> format default).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Useful for CVs or for publication lists from an individual, research group, etc (whether static or shiny app).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8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56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3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5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5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hub.com/kamcle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0696039-563D-49B6-844E-02754A94BD9A}"/>
              </a:ext>
            </a:extLst>
          </p:cNvPr>
          <p:cNvSpPr txBox="1">
            <a:spLocks/>
          </p:cNvSpPr>
          <p:nvPr/>
        </p:nvSpPr>
        <p:spPr>
          <a:xfrm>
            <a:off x="-1" y="1723414"/>
            <a:ext cx="9144001" cy="296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Deriving and quantifying impact of biomedical research publications</a:t>
            </a:r>
          </a:p>
          <a:p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Kenneth McLean</a:t>
            </a:r>
            <a:endParaRPr lang="en-GB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7ADD4CD0-DA7E-4D13-A7B9-A625B650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946" y="167053"/>
            <a:ext cx="1239715" cy="12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3346E0-6725-40D1-8CE1-337D26881E0A}"/>
              </a:ext>
            </a:extLst>
          </p:cNvPr>
          <p:cNvCxnSpPr>
            <a:cxnSpLocks/>
          </p:cNvCxnSpPr>
          <p:nvPr/>
        </p:nvCxnSpPr>
        <p:spPr>
          <a:xfrm>
            <a:off x="0" y="786911"/>
            <a:ext cx="77724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B69A48-AF9A-4222-B412-C8A9A427D646}"/>
              </a:ext>
            </a:extLst>
          </p:cNvPr>
          <p:cNvCxnSpPr>
            <a:cxnSpLocks/>
          </p:cNvCxnSpPr>
          <p:nvPr/>
        </p:nvCxnSpPr>
        <p:spPr>
          <a:xfrm>
            <a:off x="-1" y="6504841"/>
            <a:ext cx="9144001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7F964519-5B70-4D27-82BB-589AF4F3D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8" y="2915861"/>
            <a:ext cx="3162742" cy="34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impact_cite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AF6B8A-91BD-4B9B-BC8D-8CEB43E76EAF}"/>
              </a:ext>
            </a:extLst>
          </p:cNvPr>
          <p:cNvSpPr txBox="1">
            <a:spLocks/>
          </p:cNvSpPr>
          <p:nvPr/>
        </p:nvSpPr>
        <p:spPr>
          <a:xfrm>
            <a:off x="312126" y="2670055"/>
            <a:ext cx="8592308" cy="350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will incorporate data from google scholar (if the publications are listed on an account). 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EBD63-893D-46B6-A76D-73C737DF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1856"/>
            <a:ext cx="9138362" cy="1250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737BF-1343-4D3E-A5EB-CBD266A2A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6" y="3715988"/>
            <a:ext cx="9012169" cy="21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impact_cite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F71AF95-65EA-4978-84DD-22860ACE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118"/>
            <a:ext cx="9144000" cy="2337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F8B6F6-AB6A-43C5-9DC0-AE69346AE68C}"/>
              </a:ext>
            </a:extLst>
          </p:cNvPr>
          <p:cNvSpPr txBox="1">
            <a:spLocks/>
          </p:cNvSpPr>
          <p:nvPr/>
        </p:nvSpPr>
        <p:spPr>
          <a:xfrm>
            <a:off x="312126" y="3921643"/>
            <a:ext cx="8592308" cy="2255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supplies citations over time in a long format.</a:t>
            </a:r>
          </a:p>
        </p:txBody>
      </p:sp>
    </p:spTree>
    <p:extLst>
      <p:ext uri="{BB962C8B-B14F-4D97-AF65-F5344CB8AC3E}">
        <p14:creationId xmlns:p14="http://schemas.microsoft.com/office/powerpoint/2010/main" val="267525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impact_cite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4FB6F37-A381-4F34-80CF-629B5D80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925566"/>
            <a:ext cx="8943975" cy="4972050"/>
          </a:xfrm>
          <a:prstGeom prst="rect">
            <a:avLst/>
          </a:prstGeom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F310830D-14C0-4173-8A24-0519AF6E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4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impact_cite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()$metric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6C081-CE10-4FBB-B866-D03A9149A7CF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Citation metrics track and measure citations to provide an indication of the impact of an author or group. </a:t>
            </a:r>
          </a:p>
          <a:p>
            <a:r>
              <a:rPr lang="en-US" dirty="0"/>
              <a:t>This will return common metrics including: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9291B-C2AE-45CC-9F56-E9A703C1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02" y="2923057"/>
            <a:ext cx="8009595" cy="20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1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Co-authorship Networks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2757E5-137C-416B-B40B-472463E753FD}"/>
              </a:ext>
            </a:extLst>
          </p:cNvPr>
          <p:cNvSpPr txBox="1">
            <a:spLocks/>
          </p:cNvSpPr>
          <p:nvPr/>
        </p:nvSpPr>
        <p:spPr>
          <a:xfrm>
            <a:off x="312126" y="1306288"/>
            <a:ext cx="8592308" cy="428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authorship relationships across publications can be a challenging task.</a:t>
            </a:r>
          </a:p>
          <a:p>
            <a:endParaRPr lang="en-US" sz="14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of research is increasing, with potentially 1000s of authors involved in some publications.</a:t>
            </a:r>
          </a:p>
          <a:p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Co-authorship Networks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2757E5-137C-416B-B40B-472463E753FD}"/>
              </a:ext>
            </a:extLst>
          </p:cNvPr>
          <p:cNvSpPr txBox="1">
            <a:spLocks/>
          </p:cNvSpPr>
          <p:nvPr/>
        </p:nvSpPr>
        <p:spPr>
          <a:xfrm>
            <a:off x="312126" y="1306288"/>
            <a:ext cx="8592308" cy="428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authorship relationships across publications can be a challenging task.</a:t>
            </a:r>
          </a:p>
          <a:p>
            <a:endParaRPr lang="en-US" sz="14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of research is increasing, with potentially 1000s of authors involved in some publications.</a:t>
            </a:r>
          </a:p>
          <a:p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A8BC0-512E-4A28-97C3-FE35B2F3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" y="3585016"/>
            <a:ext cx="9107720" cy="2295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29D49E-D254-4412-979A-33592D0460E7}"/>
              </a:ext>
            </a:extLst>
          </p:cNvPr>
          <p:cNvSpPr/>
          <p:nvPr/>
        </p:nvSpPr>
        <p:spPr>
          <a:xfrm>
            <a:off x="36280" y="5551711"/>
            <a:ext cx="2565406" cy="32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6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impact_auth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</a:t>
            </a:r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auth_out</a:t>
            </a:r>
            <a:endParaRPr lang="en-GB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3891A44-FB08-443C-A8E4-9BEF5EBB3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8" y="1009296"/>
            <a:ext cx="6130275" cy="1340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4EBB0-9A23-4A18-B4E3-03B0351EE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8" y="2541147"/>
            <a:ext cx="8666212" cy="28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0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impact_auth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</a:t>
            </a:r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auth_out</a:t>
            </a:r>
            <a:endParaRPr lang="en-GB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9D9104F-E3D2-4201-B649-BD272B5EB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" y="1339514"/>
            <a:ext cx="9028938" cy="962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CBD79-8C68-47F4-826C-986273BAB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359" y="2659365"/>
            <a:ext cx="6433281" cy="25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impact_auth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</a:t>
            </a:r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data_upset</a:t>
            </a:r>
            <a:endParaRPr lang="en-GB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954C5C-F7F8-4E86-B910-2F0C6C637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164712"/>
            <a:ext cx="6322314" cy="46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impact_auth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</a:t>
            </a:r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data_upset</a:t>
            </a:r>
            <a:endParaRPr lang="en-GB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D9E95C-5E53-44E5-8859-D452BAEC1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EAAC1-02DF-4FEB-80CB-197E2BFAA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57649"/>
            <a:ext cx="9041861" cy="2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impact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D58926-125D-4E40-A0A4-65B56678FA4C}"/>
              </a:ext>
            </a:extLst>
          </p:cNvPr>
          <p:cNvGrpSpPr/>
          <p:nvPr/>
        </p:nvGrpSpPr>
        <p:grpSpPr>
          <a:xfrm>
            <a:off x="0" y="2753796"/>
            <a:ext cx="9144000" cy="2548119"/>
            <a:chOff x="0" y="1584958"/>
            <a:chExt cx="9144000" cy="254811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A12C42-AFBE-455F-BB14-EF1F12978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84958"/>
              <a:ext cx="9144000" cy="2548119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0471DA-8EBB-4968-A29A-8CF6BAABD372}"/>
                </a:ext>
              </a:extLst>
            </p:cNvPr>
            <p:cNvCxnSpPr>
              <a:cxnSpLocks/>
            </p:cNvCxnSpPr>
            <p:nvPr/>
          </p:nvCxnSpPr>
          <p:spPr>
            <a:xfrm>
              <a:off x="2087548" y="1987296"/>
              <a:ext cx="0" cy="512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2B6948-08E9-49E5-833B-A9AD83DADFD8}"/>
                </a:ext>
              </a:extLst>
            </p:cNvPr>
            <p:cNvCxnSpPr>
              <a:cxnSpLocks/>
            </p:cNvCxnSpPr>
            <p:nvPr/>
          </p:nvCxnSpPr>
          <p:spPr>
            <a:xfrm>
              <a:off x="6799756" y="1987296"/>
              <a:ext cx="0" cy="512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E0A181-7DD0-4A69-9B3A-B1C8DD58F5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08" y="2916936"/>
              <a:ext cx="0" cy="512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95231E1-16DD-4707-AF8B-D36207F5BA60}"/>
                </a:ext>
              </a:extLst>
            </p:cNvPr>
            <p:cNvCxnSpPr>
              <a:cxnSpLocks/>
            </p:cNvCxnSpPr>
            <p:nvPr/>
          </p:nvCxnSpPr>
          <p:spPr>
            <a:xfrm>
              <a:off x="971980" y="2916936"/>
              <a:ext cx="0" cy="512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F74F48-27D4-4FCB-8511-6710FD625868}"/>
                </a:ext>
              </a:extLst>
            </p:cNvPr>
            <p:cNvCxnSpPr>
              <a:cxnSpLocks/>
            </p:cNvCxnSpPr>
            <p:nvPr/>
          </p:nvCxnSpPr>
          <p:spPr>
            <a:xfrm>
              <a:off x="5074588" y="2916936"/>
              <a:ext cx="0" cy="512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5DF681-0C4A-4BE2-B565-381FEE0809B5}"/>
                </a:ext>
              </a:extLst>
            </p:cNvPr>
            <p:cNvCxnSpPr>
              <a:cxnSpLocks/>
            </p:cNvCxnSpPr>
            <p:nvPr/>
          </p:nvCxnSpPr>
          <p:spPr>
            <a:xfrm>
              <a:off x="6796376" y="2916936"/>
              <a:ext cx="0" cy="512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B22AE5-8D7C-4456-9081-A80EFC177AFB}"/>
                </a:ext>
              </a:extLst>
            </p:cNvPr>
            <p:cNvCxnSpPr>
              <a:cxnSpLocks/>
            </p:cNvCxnSpPr>
            <p:nvPr/>
          </p:nvCxnSpPr>
          <p:spPr>
            <a:xfrm>
              <a:off x="8426626" y="2916936"/>
              <a:ext cx="0" cy="512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4EC950-B6D7-4BF1-8054-DC6EC154D28A}"/>
              </a:ext>
            </a:extLst>
          </p:cNvPr>
          <p:cNvSpPr txBox="1">
            <a:spLocks/>
          </p:cNvSpPr>
          <p:nvPr/>
        </p:nvSpPr>
        <p:spPr>
          <a:xfrm>
            <a:off x="464526" y="13589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Demonstrating the impact of research is essential to evidence its value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26275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impact measures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On-line attention and engagement for research is now well </a:t>
            </a:r>
            <a:r>
              <a:rPr lang="en-US" dirty="0" err="1"/>
              <a:t>recognised</a:t>
            </a:r>
            <a:r>
              <a:rPr lang="en-US" dirty="0"/>
              <a:t> as important alternative metrics.</a:t>
            </a:r>
          </a:p>
          <a:p>
            <a:endParaRPr lang="en-US" dirty="0"/>
          </a:p>
          <a:p>
            <a:r>
              <a:rPr lang="en-US" dirty="0"/>
              <a:t>Quicker to accumulate + can predict future citations.</a:t>
            </a:r>
            <a:endParaRPr lang="en-GB"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Altmetric">
            <a:extLst>
              <a:ext uri="{FF2B5EF4-FFF2-40B4-BE49-F238E27FC236}">
                <a16:creationId xmlns:a16="http://schemas.microsoft.com/office/drawing/2014/main" id="{F98F8BCC-C296-40FE-9842-F02351FD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6" y="4011317"/>
            <a:ext cx="3913616" cy="13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lumx">
            <a:extLst>
              <a:ext uri="{FF2B5EF4-FFF2-40B4-BE49-F238E27FC236}">
                <a16:creationId xmlns:a16="http://schemas.microsoft.com/office/drawing/2014/main" id="{897CA263-1C28-4DDC-8C1D-C86D3E7B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68" y="4120904"/>
            <a:ext cx="3682784" cy="8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impact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EC08C-731A-4ECB-A5EC-1CC80788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98" y="1050631"/>
            <a:ext cx="5832008" cy="567023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E110B5-A351-4208-9992-412E36C37A14}"/>
              </a:ext>
            </a:extLst>
          </p:cNvPr>
          <p:cNvCxnSpPr>
            <a:cxnSpLocks/>
          </p:cNvCxnSpPr>
          <p:nvPr/>
        </p:nvCxnSpPr>
        <p:spPr>
          <a:xfrm>
            <a:off x="4111198" y="1513120"/>
            <a:ext cx="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F081FA-9B95-47BD-AACC-CFA999CE77CC}"/>
              </a:ext>
            </a:extLst>
          </p:cNvPr>
          <p:cNvCxnSpPr>
            <a:cxnSpLocks/>
          </p:cNvCxnSpPr>
          <p:nvPr/>
        </p:nvCxnSpPr>
        <p:spPr>
          <a:xfrm>
            <a:off x="4111198" y="2416562"/>
            <a:ext cx="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AE3FE-F9B1-4253-855E-AEE3AB578DF3}"/>
              </a:ext>
            </a:extLst>
          </p:cNvPr>
          <p:cNvSpPr/>
          <p:nvPr/>
        </p:nvSpPr>
        <p:spPr>
          <a:xfrm>
            <a:off x="2858055" y="2898146"/>
            <a:ext cx="2477869" cy="243454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1E9356-8C13-4DC9-A37B-5195177B9ED4}"/>
              </a:ext>
            </a:extLst>
          </p:cNvPr>
          <p:cNvCxnSpPr>
            <a:cxnSpLocks/>
          </p:cNvCxnSpPr>
          <p:nvPr/>
        </p:nvCxnSpPr>
        <p:spPr>
          <a:xfrm>
            <a:off x="4128033" y="5332688"/>
            <a:ext cx="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86D98F-1981-4CA4-8882-BA68456FC5C5}"/>
              </a:ext>
            </a:extLst>
          </p:cNvPr>
          <p:cNvSpPr/>
          <p:nvPr/>
        </p:nvSpPr>
        <p:spPr>
          <a:xfrm>
            <a:off x="298919" y="2457193"/>
            <a:ext cx="8845081" cy="436270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AA9CD-86FB-40BC-A715-BDFA2BEF18AE}"/>
              </a:ext>
            </a:extLst>
          </p:cNvPr>
          <p:cNvSpPr/>
          <p:nvPr/>
        </p:nvSpPr>
        <p:spPr>
          <a:xfrm>
            <a:off x="170688" y="1050630"/>
            <a:ext cx="8460718" cy="474681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Image result for Altmetric">
            <a:extLst>
              <a:ext uri="{FF2B5EF4-FFF2-40B4-BE49-F238E27FC236}">
                <a16:creationId xmlns:a16="http://schemas.microsoft.com/office/drawing/2014/main" id="{B68198E1-BF39-4993-8E6A-6A0284BB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26" y="930272"/>
            <a:ext cx="2745998" cy="94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plumx">
            <a:extLst>
              <a:ext uri="{FF2B5EF4-FFF2-40B4-BE49-F238E27FC236}">
                <a16:creationId xmlns:a16="http://schemas.microsoft.com/office/drawing/2014/main" id="{680D4006-4E4C-49B3-8FB7-487EFCAE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74" y="982051"/>
            <a:ext cx="2678308" cy="6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9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impact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EC08C-731A-4ECB-A5EC-1CC80788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98" y="1050631"/>
            <a:ext cx="5832008" cy="567023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E110B5-A351-4208-9992-412E36C37A14}"/>
              </a:ext>
            </a:extLst>
          </p:cNvPr>
          <p:cNvCxnSpPr>
            <a:cxnSpLocks/>
          </p:cNvCxnSpPr>
          <p:nvPr/>
        </p:nvCxnSpPr>
        <p:spPr>
          <a:xfrm>
            <a:off x="4111198" y="1513120"/>
            <a:ext cx="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F081FA-9B95-47BD-AACC-CFA999CE77CC}"/>
              </a:ext>
            </a:extLst>
          </p:cNvPr>
          <p:cNvCxnSpPr>
            <a:cxnSpLocks/>
          </p:cNvCxnSpPr>
          <p:nvPr/>
        </p:nvCxnSpPr>
        <p:spPr>
          <a:xfrm>
            <a:off x="4111198" y="2416562"/>
            <a:ext cx="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AE3FE-F9B1-4253-855E-AEE3AB578DF3}"/>
              </a:ext>
            </a:extLst>
          </p:cNvPr>
          <p:cNvSpPr/>
          <p:nvPr/>
        </p:nvSpPr>
        <p:spPr>
          <a:xfrm>
            <a:off x="2858055" y="2898146"/>
            <a:ext cx="2477869" cy="243454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1E9356-8C13-4DC9-A37B-5195177B9ED4}"/>
              </a:ext>
            </a:extLst>
          </p:cNvPr>
          <p:cNvCxnSpPr>
            <a:cxnSpLocks/>
          </p:cNvCxnSpPr>
          <p:nvPr/>
        </p:nvCxnSpPr>
        <p:spPr>
          <a:xfrm>
            <a:off x="4128033" y="5332688"/>
            <a:ext cx="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9B615F-1992-495C-A36D-84061ADD67A9}"/>
              </a:ext>
            </a:extLst>
          </p:cNvPr>
          <p:cNvCxnSpPr>
            <a:cxnSpLocks/>
          </p:cNvCxnSpPr>
          <p:nvPr/>
        </p:nvCxnSpPr>
        <p:spPr>
          <a:xfrm>
            <a:off x="4111198" y="1513120"/>
            <a:ext cx="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38C78A-DE29-42C1-81D1-A05F95B5631A}"/>
              </a:ext>
            </a:extLst>
          </p:cNvPr>
          <p:cNvSpPr/>
          <p:nvPr/>
        </p:nvSpPr>
        <p:spPr>
          <a:xfrm>
            <a:off x="170688" y="1050630"/>
            <a:ext cx="8460718" cy="474681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Image result for Altmetric">
            <a:extLst>
              <a:ext uri="{FF2B5EF4-FFF2-40B4-BE49-F238E27FC236}">
                <a16:creationId xmlns:a16="http://schemas.microsoft.com/office/drawing/2014/main" id="{D0376CF0-BBAB-4283-A298-1996B71D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26" y="930272"/>
            <a:ext cx="2745998" cy="94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lumx">
            <a:extLst>
              <a:ext uri="{FF2B5EF4-FFF2-40B4-BE49-F238E27FC236}">
                <a16:creationId xmlns:a16="http://schemas.microsoft.com/office/drawing/2014/main" id="{FA9EBD5B-6BA9-4219-837F-E0CB67B7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74" y="982051"/>
            <a:ext cx="2678308" cy="6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impact_altmetric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6C081-CE10-4FBB-B866-D03A9149A7CF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4629F7-06AB-4AB8-B0AF-71C66E506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0" y="1954867"/>
            <a:ext cx="9071440" cy="3707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03D1C-FA6E-4DD8-8433-7D49DCFF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0087"/>
            <a:ext cx="8831874" cy="5367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BBACB9-D81E-425D-A010-C2EF96DEE5BC}"/>
              </a:ext>
            </a:extLst>
          </p:cNvPr>
          <p:cNvSpPr/>
          <p:nvPr/>
        </p:nvSpPr>
        <p:spPr>
          <a:xfrm>
            <a:off x="59353" y="1828501"/>
            <a:ext cx="8845081" cy="26689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5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impact_altmetric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()$temporal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75E15E-2B5B-4EB5-9B88-DB8F0294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5862"/>
            <a:ext cx="9144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impact_altmetric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()$temporal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6C081-CE10-4FBB-B866-D03A9149A7CF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12589-0434-4472-A18B-0936905F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4097"/>
            <a:ext cx="9144000" cy="5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impact_altmetric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()$rank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6C081-CE10-4FBB-B866-D03A9149A7CF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85D6A-E30E-417D-9EC7-BEECF55F2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0563"/>
            <a:ext cx="9130747" cy="36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5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impact_altmetric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()$source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420B3C0-CE5C-43EC-A02A-44393CDC3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153"/>
            <a:ext cx="9144000" cy="41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impact_altmetric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()$source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6C081-CE10-4FBB-B866-D03A9149A7CF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D1F1BC-3E5C-42FA-AFC6-6BDDCE267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94098"/>
            <a:ext cx="9144001" cy="57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86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ImpactR</a:t>
            </a:r>
            <a:r>
              <a:rPr lang="en-US" sz="27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a holistic view of impact using a set of simple and integrated functions.</a:t>
            </a:r>
          </a:p>
          <a:p>
            <a:endParaRPr lang="en-US" sz="27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designed for </a:t>
            </a:r>
            <a:r>
              <a:rPr lang="en-US" sz="27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analysis or </a:t>
            </a:r>
            <a:r>
              <a:rPr lang="en-US" sz="2700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r>
              <a:rPr lang="en-US" sz="27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7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for </a:t>
            </a:r>
            <a:r>
              <a:rPr lang="en-US" sz="27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researchers or groups</a:t>
            </a:r>
            <a:r>
              <a:rPr lang="en-US" sz="27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7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7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impact in real-time </a:t>
            </a:r>
            <a:r>
              <a:rPr lang="en-US" sz="27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Shiny app). 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7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9BA3-2070-4C3F-9393-7C639256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ImpactR</a:t>
            </a:r>
            <a:endParaRPr lang="en-GB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F3D4-63EC-42B3-98F3-CB3A7F29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1099"/>
            <a:ext cx="8022055" cy="368930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individual packages are available to explore the impact of research in R.</a:t>
            </a:r>
          </a:p>
          <a:p>
            <a:endParaRPr lang="en-US" sz="2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ImpactR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aims to consolidate data from existing packages into a 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holistic and useful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quantification of research impact.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8CF05134-BC36-4B58-88E7-29B20935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8B389-D742-4FB7-AD20-01E07F4B33FD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27CB0D31-7BC6-4038-BCAD-0BD943D96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53" y="3918878"/>
            <a:ext cx="1704891" cy="18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76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active development</a:t>
            </a:r>
            <a:r>
              <a:rPr lang="en-GB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citation data sources (e.g. optional integration of </a:t>
            </a:r>
            <a:r>
              <a:rPr lang="en-GB" sz="32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WoS</a:t>
            </a:r>
            <a:r>
              <a:rPr lang="en-GB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Scopus).</a:t>
            </a:r>
          </a:p>
          <a:p>
            <a:pPr>
              <a:buFontTx/>
              <a:buChar char="-"/>
            </a:pPr>
            <a:r>
              <a:rPr lang="en-GB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co-author network visualisation.</a:t>
            </a:r>
          </a:p>
          <a:p>
            <a:endParaRPr lang="en-GB" sz="32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Migrate from GitHub → CRAN</a:t>
            </a:r>
          </a:p>
          <a:p>
            <a:pPr marL="0" indent="0">
              <a:buNone/>
            </a:pPr>
            <a:endParaRPr lang="en-GB" sz="32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for new open </a:t>
            </a:r>
            <a:r>
              <a:rPr lang="en-GB" sz="3200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repositiories</a:t>
            </a:r>
            <a:r>
              <a:rPr lang="en-GB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6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1782620" y="1226927"/>
            <a:ext cx="6570023" cy="3796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0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@kennethmclean92</a:t>
            </a:r>
          </a:p>
          <a:p>
            <a:endParaRPr lang="en-GB" sz="4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5400" dirty="0">
                <a:hlinkClick r:id="rId2"/>
              </a:rPr>
              <a:t>github.com/</a:t>
            </a:r>
            <a:r>
              <a:rPr lang="en-GB" sz="5400" dirty="0" err="1">
                <a:hlinkClick r:id="rId2"/>
              </a:rPr>
              <a:t>kamclean</a:t>
            </a:r>
            <a:endParaRPr lang="en-GB" sz="5400" dirty="0"/>
          </a:p>
          <a:p>
            <a:endParaRPr lang="en-GB" sz="4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50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k.a.mclean@ed.ac.uk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50B9998-DAEA-468B-95E6-F527818C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DFDD1-77E6-406F-A191-354E269C31AA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email icon">
            <a:extLst>
              <a:ext uri="{FF2B5EF4-FFF2-40B4-BE49-F238E27FC236}">
                <a16:creationId xmlns:a16="http://schemas.microsoft.com/office/drawing/2014/main" id="{743219FC-80D5-4FC3-9695-DB3CFC9D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7" y="3841890"/>
            <a:ext cx="1003526" cy="10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icon">
            <a:extLst>
              <a:ext uri="{FF2B5EF4-FFF2-40B4-BE49-F238E27FC236}">
                <a16:creationId xmlns:a16="http://schemas.microsoft.com/office/drawing/2014/main" id="{588301D9-1D0F-4869-9EFF-C2B49B2C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5" y="1423632"/>
            <a:ext cx="885349" cy="8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hub">
            <a:extLst>
              <a:ext uri="{FF2B5EF4-FFF2-40B4-BE49-F238E27FC236}">
                <a16:creationId xmlns:a16="http://schemas.microsoft.com/office/drawing/2014/main" id="{00CCC9B3-A7BB-4D33-83E5-2ABE6E5C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" y="2680304"/>
            <a:ext cx="885349" cy="86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impact sources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CD7F3B-6772-4466-8EE6-C988A9B51AAA}"/>
              </a:ext>
            </a:extLst>
          </p:cNvPr>
          <p:cNvGrpSpPr/>
          <p:nvPr/>
        </p:nvGrpSpPr>
        <p:grpSpPr>
          <a:xfrm>
            <a:off x="298919" y="1191383"/>
            <a:ext cx="8605515" cy="5628517"/>
            <a:chOff x="298919" y="1191383"/>
            <a:chExt cx="8605515" cy="5628517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4FE7C3-F4CB-49FB-A4F8-0E34310ED24B}"/>
                </a:ext>
              </a:extLst>
            </p:cNvPr>
            <p:cNvSpPr txBox="1">
              <a:spLocks/>
            </p:cNvSpPr>
            <p:nvPr/>
          </p:nvSpPr>
          <p:spPr>
            <a:xfrm>
              <a:off x="312126" y="1206500"/>
              <a:ext cx="8592308" cy="49704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762BF669-401F-4E14-889B-A2F39A15BCBA}"/>
                </a:ext>
              </a:extLst>
            </p:cNvPr>
            <p:cNvGraphicFramePr/>
            <p:nvPr/>
          </p:nvGraphicFramePr>
          <p:xfrm>
            <a:off x="1712680" y="13589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03EDD0-081E-42DE-99AF-15D26A4AB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919" y="1191383"/>
              <a:ext cx="8515350" cy="562851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001270-3CA8-4975-B873-CE3A67CA9839}"/>
                </a:ext>
              </a:extLst>
            </p:cNvPr>
            <p:cNvCxnSpPr>
              <a:cxnSpLocks/>
            </p:cNvCxnSpPr>
            <p:nvPr/>
          </p:nvCxnSpPr>
          <p:spPr>
            <a:xfrm>
              <a:off x="4589956" y="2571750"/>
              <a:ext cx="0" cy="4884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57F8EF-4F14-401D-BD86-8588A2ABEE1B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60" y="2692908"/>
              <a:ext cx="61280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A9E2B37-27E0-404B-ABB9-23B996578D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" y="2571750"/>
              <a:ext cx="0" cy="158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A19505-5537-4148-8986-27769958D33D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64" y="2571750"/>
              <a:ext cx="0" cy="158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0F8C34-B53E-4F54-8012-1DAF6DF12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40" y="1664208"/>
              <a:ext cx="1862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7AEAB8-B3B1-46CE-840B-0B0FDFAE1AE1}"/>
                </a:ext>
              </a:extLst>
            </p:cNvPr>
            <p:cNvCxnSpPr>
              <a:cxnSpLocks/>
            </p:cNvCxnSpPr>
            <p:nvPr/>
          </p:nvCxnSpPr>
          <p:spPr>
            <a:xfrm>
              <a:off x="4608280" y="1664208"/>
              <a:ext cx="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BAF088-F6B6-40AF-9C4E-64D0E317C037}"/>
                </a:ext>
              </a:extLst>
            </p:cNvPr>
            <p:cNvCxnSpPr>
              <a:cxnSpLocks/>
            </p:cNvCxnSpPr>
            <p:nvPr/>
          </p:nvCxnSpPr>
          <p:spPr>
            <a:xfrm>
              <a:off x="7625764" y="1664208"/>
              <a:ext cx="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45051A-CDAB-4A73-AC39-8440FEDF7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89956" y="5467350"/>
              <a:ext cx="0" cy="4884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082A4-3A51-41CE-9FBC-6767151C582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60" y="5588508"/>
              <a:ext cx="61280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72FD9E-3C38-4592-B39E-729716EB56C1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" y="5588508"/>
              <a:ext cx="0" cy="34925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F6A1A3-654E-46A7-9A6E-21832CE7CC9B}"/>
                </a:ext>
              </a:extLst>
            </p:cNvPr>
            <p:cNvCxnSpPr>
              <a:cxnSpLocks/>
            </p:cNvCxnSpPr>
            <p:nvPr/>
          </p:nvCxnSpPr>
          <p:spPr>
            <a:xfrm>
              <a:off x="7583424" y="5588508"/>
              <a:ext cx="0" cy="34925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E31AD2D-5BDF-40C2-898C-C5D6C45FF39C}"/>
              </a:ext>
            </a:extLst>
          </p:cNvPr>
          <p:cNvSpPr/>
          <p:nvPr/>
        </p:nvSpPr>
        <p:spPr>
          <a:xfrm>
            <a:off x="3364230" y="3075308"/>
            <a:ext cx="2415540" cy="238162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C6BC2-262F-4D0A-8ABF-DC6167728823}"/>
              </a:ext>
            </a:extLst>
          </p:cNvPr>
          <p:cNvSpPr/>
          <p:nvPr/>
        </p:nvSpPr>
        <p:spPr>
          <a:xfrm>
            <a:off x="298919" y="2571750"/>
            <a:ext cx="8845081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18F28E-24FC-4D71-A6A4-B81C28E78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21" y="4209346"/>
            <a:ext cx="7590848" cy="156905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720017-E9F7-4700-A039-2C48B1B93697}"/>
              </a:ext>
            </a:extLst>
          </p:cNvPr>
          <p:cNvCxnSpPr>
            <a:cxnSpLocks/>
          </p:cNvCxnSpPr>
          <p:nvPr/>
        </p:nvCxnSpPr>
        <p:spPr>
          <a:xfrm flipH="1">
            <a:off x="2203372" y="4717542"/>
            <a:ext cx="1862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E1C33D-7FD6-4CF8-A957-6F88E925AE98}"/>
              </a:ext>
            </a:extLst>
          </p:cNvPr>
          <p:cNvCxnSpPr>
            <a:cxnSpLocks/>
          </p:cNvCxnSpPr>
          <p:nvPr/>
        </p:nvCxnSpPr>
        <p:spPr>
          <a:xfrm>
            <a:off x="6964348" y="4717542"/>
            <a:ext cx="0" cy="4998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impact sources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CD7F3B-6772-4466-8EE6-C988A9B51AAA}"/>
              </a:ext>
            </a:extLst>
          </p:cNvPr>
          <p:cNvGrpSpPr/>
          <p:nvPr/>
        </p:nvGrpSpPr>
        <p:grpSpPr>
          <a:xfrm>
            <a:off x="298919" y="1191383"/>
            <a:ext cx="8605515" cy="5628517"/>
            <a:chOff x="298919" y="1191383"/>
            <a:chExt cx="8605515" cy="5628517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4FE7C3-F4CB-49FB-A4F8-0E34310ED24B}"/>
                </a:ext>
              </a:extLst>
            </p:cNvPr>
            <p:cNvSpPr txBox="1">
              <a:spLocks/>
            </p:cNvSpPr>
            <p:nvPr/>
          </p:nvSpPr>
          <p:spPr>
            <a:xfrm>
              <a:off x="312126" y="1206500"/>
              <a:ext cx="8592308" cy="49704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762BF669-401F-4E14-889B-A2F39A15BCBA}"/>
                </a:ext>
              </a:extLst>
            </p:cNvPr>
            <p:cNvGraphicFramePr/>
            <p:nvPr/>
          </p:nvGraphicFramePr>
          <p:xfrm>
            <a:off x="1712680" y="13589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03EDD0-081E-42DE-99AF-15D26A4AB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919" y="1191383"/>
              <a:ext cx="8515350" cy="562851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001270-3CA8-4975-B873-CE3A67CA9839}"/>
                </a:ext>
              </a:extLst>
            </p:cNvPr>
            <p:cNvCxnSpPr>
              <a:cxnSpLocks/>
            </p:cNvCxnSpPr>
            <p:nvPr/>
          </p:nvCxnSpPr>
          <p:spPr>
            <a:xfrm>
              <a:off x="4589956" y="2571750"/>
              <a:ext cx="0" cy="4884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57F8EF-4F14-401D-BD86-8588A2ABEE1B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60" y="2692908"/>
              <a:ext cx="61280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A9E2B37-27E0-404B-ABB9-23B996578D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" y="2571750"/>
              <a:ext cx="0" cy="158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A19505-5537-4148-8986-27769958D33D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64" y="2571750"/>
              <a:ext cx="0" cy="158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0F8C34-B53E-4F54-8012-1DAF6DF12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40" y="1664208"/>
              <a:ext cx="1862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7AEAB8-B3B1-46CE-840B-0B0FDFAE1AE1}"/>
                </a:ext>
              </a:extLst>
            </p:cNvPr>
            <p:cNvCxnSpPr>
              <a:cxnSpLocks/>
            </p:cNvCxnSpPr>
            <p:nvPr/>
          </p:nvCxnSpPr>
          <p:spPr>
            <a:xfrm>
              <a:off x="4608280" y="1664208"/>
              <a:ext cx="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BAF088-F6B6-40AF-9C4E-64D0E317C037}"/>
                </a:ext>
              </a:extLst>
            </p:cNvPr>
            <p:cNvCxnSpPr>
              <a:cxnSpLocks/>
            </p:cNvCxnSpPr>
            <p:nvPr/>
          </p:nvCxnSpPr>
          <p:spPr>
            <a:xfrm>
              <a:off x="7625764" y="1664208"/>
              <a:ext cx="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45051A-CDAB-4A73-AC39-8440FEDF7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89956" y="5467350"/>
              <a:ext cx="0" cy="4884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082A4-3A51-41CE-9FBC-6767151C582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60" y="5588508"/>
              <a:ext cx="61280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72FD9E-3C38-4592-B39E-729716EB56C1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" y="5588508"/>
              <a:ext cx="0" cy="34925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F6A1A3-654E-46A7-9A6E-21832CE7CC9B}"/>
                </a:ext>
              </a:extLst>
            </p:cNvPr>
            <p:cNvCxnSpPr>
              <a:cxnSpLocks/>
            </p:cNvCxnSpPr>
            <p:nvPr/>
          </p:nvCxnSpPr>
          <p:spPr>
            <a:xfrm>
              <a:off x="7583424" y="5588508"/>
              <a:ext cx="0" cy="34925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E31AD2D-5BDF-40C2-898C-C5D6C45FF39C}"/>
              </a:ext>
            </a:extLst>
          </p:cNvPr>
          <p:cNvSpPr/>
          <p:nvPr/>
        </p:nvSpPr>
        <p:spPr>
          <a:xfrm>
            <a:off x="3364230" y="3075308"/>
            <a:ext cx="2415540" cy="238162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C6BC2-262F-4D0A-8ABF-DC6167728823}"/>
              </a:ext>
            </a:extLst>
          </p:cNvPr>
          <p:cNvSpPr/>
          <p:nvPr/>
        </p:nvSpPr>
        <p:spPr>
          <a:xfrm>
            <a:off x="298919" y="2571750"/>
            <a:ext cx="8845081" cy="424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18F28E-24FC-4D71-A6A4-B81C28E78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21" y="4209346"/>
            <a:ext cx="7590848" cy="156905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46ADBE-9DAC-41DC-A446-9E041F02522C}"/>
              </a:ext>
            </a:extLst>
          </p:cNvPr>
          <p:cNvSpPr/>
          <p:nvPr/>
        </p:nvSpPr>
        <p:spPr>
          <a:xfrm>
            <a:off x="109728" y="982051"/>
            <a:ext cx="8936735" cy="2022997"/>
          </a:xfrm>
          <a:prstGeom prst="roundRect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993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B823F-D849-4863-8DEF-976B95BF2A3B}"/>
              </a:ext>
            </a:extLst>
          </p:cNvPr>
          <p:cNvSpPr/>
          <p:nvPr/>
        </p:nvSpPr>
        <p:spPr>
          <a:xfrm>
            <a:off x="153320" y="3083512"/>
            <a:ext cx="8751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Access			</a:t>
            </a:r>
            <a:r>
              <a:rPr lang="en-GB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0B7EE8-3B58-4F06-9E0A-23CA6018ECFF}"/>
              </a:ext>
            </a:extLst>
          </p:cNvPr>
          <p:cNvSpPr/>
          <p:nvPr/>
        </p:nvSpPr>
        <p:spPr>
          <a:xfrm>
            <a:off x="91440" y="3998384"/>
            <a:ext cx="8936735" cy="202299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720017-E9F7-4700-A039-2C48B1B93697}"/>
              </a:ext>
            </a:extLst>
          </p:cNvPr>
          <p:cNvCxnSpPr>
            <a:cxnSpLocks/>
          </p:cNvCxnSpPr>
          <p:nvPr/>
        </p:nvCxnSpPr>
        <p:spPr>
          <a:xfrm flipH="1">
            <a:off x="2203372" y="4717542"/>
            <a:ext cx="18620" cy="48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E1C33D-7FD6-4CF8-A957-6F88E925AE98}"/>
              </a:ext>
            </a:extLst>
          </p:cNvPr>
          <p:cNvCxnSpPr>
            <a:cxnSpLocks/>
          </p:cNvCxnSpPr>
          <p:nvPr/>
        </p:nvCxnSpPr>
        <p:spPr>
          <a:xfrm>
            <a:off x="6964348" y="4717542"/>
            <a:ext cx="0" cy="4998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2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impact sources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CD7F3B-6772-4466-8EE6-C988A9B51AAA}"/>
              </a:ext>
            </a:extLst>
          </p:cNvPr>
          <p:cNvGrpSpPr/>
          <p:nvPr/>
        </p:nvGrpSpPr>
        <p:grpSpPr>
          <a:xfrm>
            <a:off x="298919" y="1191383"/>
            <a:ext cx="8605515" cy="5628517"/>
            <a:chOff x="298919" y="1191383"/>
            <a:chExt cx="8605515" cy="5628517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4FE7C3-F4CB-49FB-A4F8-0E34310ED24B}"/>
                </a:ext>
              </a:extLst>
            </p:cNvPr>
            <p:cNvSpPr txBox="1">
              <a:spLocks/>
            </p:cNvSpPr>
            <p:nvPr/>
          </p:nvSpPr>
          <p:spPr>
            <a:xfrm>
              <a:off x="312126" y="1206500"/>
              <a:ext cx="8592308" cy="49704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762BF669-401F-4E14-889B-A2F39A15BC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6630133"/>
                </p:ext>
              </p:extLst>
            </p:nvPr>
          </p:nvGraphicFramePr>
          <p:xfrm>
            <a:off x="1712680" y="13589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03EDD0-081E-42DE-99AF-15D26A4AB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919" y="1191383"/>
              <a:ext cx="8515350" cy="562851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001270-3CA8-4975-B873-CE3A67CA9839}"/>
                </a:ext>
              </a:extLst>
            </p:cNvPr>
            <p:cNvCxnSpPr>
              <a:cxnSpLocks/>
            </p:cNvCxnSpPr>
            <p:nvPr/>
          </p:nvCxnSpPr>
          <p:spPr>
            <a:xfrm>
              <a:off x="4589956" y="2571750"/>
              <a:ext cx="0" cy="4884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57F8EF-4F14-401D-BD86-8588A2ABEE1B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60" y="2692908"/>
              <a:ext cx="61280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A9E2B37-27E0-404B-ABB9-23B996578D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" y="2571750"/>
              <a:ext cx="0" cy="158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A19505-5537-4148-8986-27769958D33D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64" y="2571750"/>
              <a:ext cx="0" cy="158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0F8C34-B53E-4F54-8012-1DAF6DF12A76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40" y="1664208"/>
              <a:ext cx="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7AEAB8-B3B1-46CE-840B-0B0FDFAE1AE1}"/>
                </a:ext>
              </a:extLst>
            </p:cNvPr>
            <p:cNvCxnSpPr>
              <a:cxnSpLocks/>
            </p:cNvCxnSpPr>
            <p:nvPr/>
          </p:nvCxnSpPr>
          <p:spPr>
            <a:xfrm>
              <a:off x="4608280" y="1664208"/>
              <a:ext cx="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BAF088-F6B6-40AF-9C4E-64D0E317C037}"/>
                </a:ext>
              </a:extLst>
            </p:cNvPr>
            <p:cNvCxnSpPr>
              <a:cxnSpLocks/>
            </p:cNvCxnSpPr>
            <p:nvPr/>
          </p:nvCxnSpPr>
          <p:spPr>
            <a:xfrm>
              <a:off x="7625764" y="1664208"/>
              <a:ext cx="0" cy="481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45051A-CDAB-4A73-AC39-8440FEDF7B50}"/>
                </a:ext>
              </a:extLst>
            </p:cNvPr>
            <p:cNvCxnSpPr>
              <a:cxnSpLocks/>
            </p:cNvCxnSpPr>
            <p:nvPr/>
          </p:nvCxnSpPr>
          <p:spPr>
            <a:xfrm>
              <a:off x="4589956" y="5467350"/>
              <a:ext cx="0" cy="4884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082A4-3A51-41CE-9FBC-6767151C582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60" y="5588508"/>
              <a:ext cx="61280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72FD9E-3C38-4592-B39E-729716EB56C1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" y="5588508"/>
              <a:ext cx="0" cy="34925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F6A1A3-654E-46A7-9A6E-21832CE7CC9B}"/>
                </a:ext>
              </a:extLst>
            </p:cNvPr>
            <p:cNvCxnSpPr>
              <a:cxnSpLocks/>
            </p:cNvCxnSpPr>
            <p:nvPr/>
          </p:nvCxnSpPr>
          <p:spPr>
            <a:xfrm>
              <a:off x="7583424" y="5588508"/>
              <a:ext cx="0" cy="34925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E31AD2D-5BDF-40C2-898C-C5D6C45FF39C}"/>
              </a:ext>
            </a:extLst>
          </p:cNvPr>
          <p:cNvSpPr/>
          <p:nvPr/>
        </p:nvSpPr>
        <p:spPr>
          <a:xfrm>
            <a:off x="3364230" y="3075308"/>
            <a:ext cx="2415540" cy="238162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9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0F2A96-ACD6-4475-9986-BE90A26C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9" y="1309742"/>
            <a:ext cx="8969301" cy="4570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4975CE-70AF-4BE4-B062-00F5462113D4}"/>
              </a:ext>
            </a:extLst>
          </p:cNvPr>
          <p:cNvSpPr/>
          <p:nvPr/>
        </p:nvSpPr>
        <p:spPr>
          <a:xfrm>
            <a:off x="72559" y="1645920"/>
            <a:ext cx="8998882" cy="4234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extract_pmid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0F2A96-ACD6-4475-9986-BE90A26C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9" y="1309742"/>
            <a:ext cx="8969301" cy="45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4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cite_publication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A918A65-4EFE-4B23-9B66-D82AA715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2999"/>
            <a:ext cx="9144000" cy="1666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68696-5E73-4C0F-AC5E-7500B3867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9" y="2945244"/>
            <a:ext cx="9092931" cy="29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7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9013</TotalTime>
  <Words>971</Words>
  <Application>Microsoft Office PowerPoint</Application>
  <PresentationFormat>On-screen Show (4:3)</PresentationFormat>
  <Paragraphs>160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ImpactR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kenneth.mclean92@gmail.com</dc:creator>
  <cp:lastModifiedBy>kenneth.mclean92@gmail.com</cp:lastModifiedBy>
  <cp:revision>136</cp:revision>
  <dcterms:created xsi:type="dcterms:W3CDTF">2019-04-21T14:28:51Z</dcterms:created>
  <dcterms:modified xsi:type="dcterms:W3CDTF">2019-09-13T03:14:56Z</dcterms:modified>
</cp:coreProperties>
</file>