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418aed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418aed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6037a0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6037a0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6037a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6037a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main mission for the first sprint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0e2ac4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0e2ac4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plan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Outlining what the project is and the goal of the project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Analytic document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Defining the requirements of the project details with the help of user stories and acceptance criteria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Brand book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documents defines what colors and text font will be used in marketing material and user interfaces for the project. 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C4 articaticure diagram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architecture for the project is very important. This document outlines how the all different services work together and how they are connected.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process a lot of data, so it should be done privately and securely.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397186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397186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3971860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3971860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418aed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418ae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Smartband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Protocol for the Huawei Band 6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first smartband has a working protocol added to the mobile app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 protocol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the support to add more protocols and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smartwatches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 app.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database scheme has been created to store and support the smartwatch project.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418a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418a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418a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418a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3381900" y="2286125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1000">
              <a:solidFill>
                <a:srgbClr val="6633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 11 mei, 2022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2735700" y="2253300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End of s</a:t>
            </a: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11 mei, 2022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1000">
              <a:solidFill>
                <a:srgbClr val="66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9144000" cy="23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425" y="137550"/>
            <a:ext cx="13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97088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70200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Deliverables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44913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18125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is next?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12810" y="256730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2810" y="343165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12810" y="3863828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Smartwatch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412810" y="2999491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62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24625" y="1102650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20000" y="2100125"/>
            <a:ext cx="49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Defining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what 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Quantified student is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957" l="0" r="0" t="1610"/>
          <a:stretch/>
        </p:blipFill>
        <p:spPr>
          <a:xfrm>
            <a:off x="6465125" y="1203375"/>
            <a:ext cx="2288234" cy="2870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General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2531" l="0" r="0" t="1582"/>
          <a:stretch/>
        </p:blipFill>
        <p:spPr>
          <a:xfrm>
            <a:off x="5763635" y="1585525"/>
            <a:ext cx="2058188" cy="2823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0" l="0" r="1263" t="1127"/>
          <a:stretch/>
        </p:blipFill>
        <p:spPr>
          <a:xfrm>
            <a:off x="5001875" y="1927325"/>
            <a:ext cx="2058200" cy="2909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550325" y="1559275"/>
            <a:ext cx="379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plan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analysis document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Brand book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Draft of context and container diagram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API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50325" y="1559275"/>
            <a:ext cx="35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storage research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Draft of API component diagram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800" y="1782650"/>
            <a:ext cx="1578200" cy="15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01425" y="137550"/>
            <a:ext cx="332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50325" y="1124975"/>
            <a:ext cx="35559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draft of dashboard design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25" y="2020000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973" y="2020001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325" y="2056425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2973" y="2056426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2525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Smartwatch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0325" y="1559275"/>
            <a:ext cx="40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Huawei Link protocol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Multi-protocol architecture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Database design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36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088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175" y="1563154"/>
            <a:ext cx="3296998" cy="23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29340" l="36972" r="0" t="23828"/>
          <a:stretch/>
        </p:blipFill>
        <p:spPr>
          <a:xfrm>
            <a:off x="-76200" y="0"/>
            <a:ext cx="922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-71125" y="7950"/>
            <a:ext cx="9229500" cy="5143500"/>
          </a:xfrm>
          <a:prstGeom prst="rect">
            <a:avLst/>
          </a:prstGeom>
          <a:solidFill>
            <a:srgbClr val="663366">
              <a:alpha val="7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368400" y="1058275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chemeClr val="lt1"/>
                </a:solidFill>
              </a:rPr>
              <a:t>Next sprint.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368400" y="1673875"/>
            <a:ext cx="240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500">
                <a:solidFill>
                  <a:schemeClr val="lt1"/>
                </a:solidFill>
              </a:rPr>
              <a:t>Sprint 2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next?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27050" y="1508225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</a:t>
            </a:r>
            <a:r>
              <a:rPr lang="nl">
                <a:solidFill>
                  <a:schemeClr val="lt1"/>
                </a:solidFill>
              </a:rPr>
              <a:t>technologies</a:t>
            </a:r>
            <a:r>
              <a:rPr lang="nl">
                <a:solidFill>
                  <a:schemeClr val="lt1"/>
                </a:solidFill>
              </a:rPr>
              <a:t> are we going to use for the main API?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27050" y="2757900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How will the data be displayed in the dashboard?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675" y="2052900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Are we using </a:t>
            </a:r>
            <a:r>
              <a:rPr lang="nl"/>
              <a:t>Apache</a:t>
            </a:r>
            <a:r>
              <a:rPr lang="nl"/>
              <a:t> Druid or a self made API or both?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27050" y="3298575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wireframe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prototype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902525" y="2052900"/>
            <a:ext cx="26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Technical documents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LTI prototype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Setup API project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02525" y="1492000"/>
            <a:ext cx="26175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Other </a:t>
            </a:r>
            <a:r>
              <a:rPr lang="nl">
                <a:solidFill>
                  <a:schemeClr val="lt1"/>
                </a:solidFill>
              </a:rPr>
              <a:t>TO DO's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