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66037a0a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66037a0a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66037a0a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66037a0a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The main mission for the first sprint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739718600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739718600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0a876d8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0a876d8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9418aed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9418aed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9418aed2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9418aed2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9418aed2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9418aed2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7913" y="295725"/>
            <a:ext cx="3628175" cy="1899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6" name="Google Shape;56;p13"/>
          <p:cNvSpPr txBox="1"/>
          <p:nvPr/>
        </p:nvSpPr>
        <p:spPr>
          <a:xfrm>
            <a:off x="3381900" y="2286125"/>
            <a:ext cx="2380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2200">
                <a:solidFill>
                  <a:srgbClr val="663366"/>
                </a:solidFill>
                <a:latin typeface="Lato"/>
                <a:ea typeface="Lato"/>
                <a:cs typeface="Lato"/>
                <a:sym typeface="Lato"/>
              </a:rPr>
              <a:t>Sprint delivery</a:t>
            </a:r>
            <a:r>
              <a:rPr lang="nl" sz="2200">
                <a:solidFill>
                  <a:srgbClr val="663366"/>
                </a:solidFill>
              </a:rPr>
              <a:t> </a:t>
            </a:r>
            <a:endParaRPr sz="2200">
              <a:solidFill>
                <a:srgbClr val="663366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381900" y="2674925"/>
            <a:ext cx="2380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solidFill>
                  <a:srgbClr val="663366"/>
                </a:solidFill>
                <a:latin typeface="Lato"/>
                <a:ea typeface="Lato"/>
                <a:cs typeface="Lato"/>
                <a:sym typeface="Lato"/>
              </a:rPr>
              <a:t>Sprint 2</a:t>
            </a:r>
            <a:endParaRPr sz="1000">
              <a:solidFill>
                <a:srgbClr val="663366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386075" y="4019900"/>
            <a:ext cx="2380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Wednesday 8 June, 2022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0" y="1"/>
            <a:ext cx="9144000" cy="233967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01425" y="137550"/>
            <a:ext cx="1311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Content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0200" y="4474550"/>
            <a:ext cx="1012374" cy="5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697088" y="1702938"/>
            <a:ext cx="3702000" cy="400200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Sprint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070200" y="2135125"/>
            <a:ext cx="3328800" cy="400200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Deliverables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744913" y="1702938"/>
            <a:ext cx="3702000" cy="400200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Sprint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118125" y="2135125"/>
            <a:ext cx="3328800" cy="400200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What is next?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19967" t="0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5622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124625" y="1102650"/>
            <a:ext cx="179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Sprint 2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820000" y="2100125"/>
            <a:ext cx="4953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“Prototyping </a:t>
            </a:r>
            <a:r>
              <a:rPr lang="nl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Quantified</a:t>
            </a:r>
            <a:r>
              <a:rPr lang="nl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student”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58475"/>
          <a:stretch/>
        </p:blipFill>
        <p:spPr>
          <a:xfrm rot="10800000">
            <a:off x="0" y="1"/>
            <a:ext cx="914400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201425" y="137550"/>
            <a:ext cx="553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Deliverables - Context and container diagrams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0200" y="4474550"/>
            <a:ext cx="1012374" cy="5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0" r="0" t="58475"/>
          <a:stretch/>
        </p:blipFill>
        <p:spPr>
          <a:xfrm rot="10800000">
            <a:off x="0" y="1"/>
            <a:ext cx="914400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201425" y="137550"/>
            <a:ext cx="290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Deliverables - 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0200" y="4474550"/>
            <a:ext cx="1012374" cy="5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29340" l="36972" r="0" t="23828"/>
          <a:stretch/>
        </p:blipFill>
        <p:spPr>
          <a:xfrm>
            <a:off x="-76200" y="0"/>
            <a:ext cx="92293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-71125" y="7950"/>
            <a:ext cx="9229500" cy="5143500"/>
          </a:xfrm>
          <a:prstGeom prst="rect">
            <a:avLst/>
          </a:prstGeom>
          <a:solidFill>
            <a:srgbClr val="663366">
              <a:alpha val="731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3368400" y="1058275"/>
            <a:ext cx="240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2800">
                <a:solidFill>
                  <a:schemeClr val="lt1"/>
                </a:solidFill>
              </a:rPr>
              <a:t>Next sprint.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3368400" y="1673875"/>
            <a:ext cx="2407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3500">
                <a:solidFill>
                  <a:schemeClr val="lt1"/>
                </a:solidFill>
              </a:rPr>
              <a:t>Sprint 3</a:t>
            </a:r>
            <a:endParaRPr sz="3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0" r="0" t="58475"/>
          <a:stretch/>
        </p:blipFill>
        <p:spPr>
          <a:xfrm rot="10800000">
            <a:off x="0" y="1"/>
            <a:ext cx="914400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201425" y="137550"/>
            <a:ext cx="329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is next?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0200" y="4474550"/>
            <a:ext cx="1012374" cy="5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327050" y="1508225"/>
            <a:ext cx="4755900" cy="400200"/>
          </a:xfrm>
          <a:prstGeom prst="rect">
            <a:avLst/>
          </a:prstGeom>
          <a:solidFill>
            <a:srgbClr val="663366">
              <a:alpha val="7313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  <a:highlight>
                  <a:schemeClr val="accent6"/>
                </a:highlight>
              </a:rPr>
              <a:t>What </a:t>
            </a:r>
            <a:r>
              <a:rPr lang="nl">
                <a:solidFill>
                  <a:schemeClr val="lt1"/>
                </a:solidFill>
                <a:highlight>
                  <a:schemeClr val="accent6"/>
                </a:highlight>
              </a:rPr>
              <a:t>technologies</a:t>
            </a:r>
            <a:r>
              <a:rPr lang="nl">
                <a:solidFill>
                  <a:schemeClr val="lt1"/>
                </a:solidFill>
                <a:highlight>
                  <a:schemeClr val="accent6"/>
                </a:highlight>
              </a:rPr>
              <a:t> are we going to use for the main API?</a:t>
            </a:r>
            <a:endParaRPr>
              <a:solidFill>
                <a:schemeClr val="lt1"/>
              </a:solidFill>
              <a:highlight>
                <a:schemeClr val="accent6"/>
              </a:highlight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327050" y="2757900"/>
            <a:ext cx="4755900" cy="400200"/>
          </a:xfrm>
          <a:prstGeom prst="rect">
            <a:avLst/>
          </a:prstGeom>
          <a:solidFill>
            <a:srgbClr val="663366">
              <a:alpha val="7313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  <a:highlight>
                  <a:schemeClr val="accent6"/>
                </a:highlight>
              </a:rPr>
              <a:t>How will the data be displayed in the dashboard? </a:t>
            </a:r>
            <a:endParaRPr>
              <a:solidFill>
                <a:schemeClr val="lt1"/>
              </a:solidFill>
              <a:highlight>
                <a:schemeClr val="accent6"/>
              </a:highlight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49675" y="2052900"/>
            <a:ext cx="475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>
                <a:highlight>
                  <a:schemeClr val="accent6"/>
                </a:highlight>
              </a:rPr>
              <a:t>Are we using </a:t>
            </a:r>
            <a:r>
              <a:rPr lang="nl">
                <a:highlight>
                  <a:schemeClr val="accent6"/>
                </a:highlight>
              </a:rPr>
              <a:t>Apache</a:t>
            </a:r>
            <a:r>
              <a:rPr lang="nl">
                <a:highlight>
                  <a:schemeClr val="accent6"/>
                </a:highlight>
              </a:rPr>
              <a:t> Druid or a self made API or both?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327050" y="3298575"/>
            <a:ext cx="475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>
                <a:highlight>
                  <a:schemeClr val="accent6"/>
                </a:highlight>
              </a:rPr>
              <a:t>Creating a wireframe</a:t>
            </a:r>
            <a:endParaRPr>
              <a:highlight>
                <a:schemeClr val="accent6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>
                <a:highlight>
                  <a:schemeClr val="accent6"/>
                </a:highlight>
              </a:rPr>
              <a:t>Creating a prototype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5902525" y="2052900"/>
            <a:ext cx="261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>
                <a:highlight>
                  <a:schemeClr val="accent6"/>
                </a:highlight>
              </a:rPr>
              <a:t>Technical documents</a:t>
            </a:r>
            <a:endParaRPr>
              <a:highlight>
                <a:schemeClr val="accent6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>
                <a:highlight>
                  <a:schemeClr val="accent6"/>
                </a:highlight>
              </a:rPr>
              <a:t>LTI prototype</a:t>
            </a:r>
            <a:endParaRPr>
              <a:highlight>
                <a:schemeClr val="accent6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>
                <a:highlight>
                  <a:schemeClr val="accent6"/>
                </a:highlight>
              </a:rPr>
              <a:t>Setup API project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5902525" y="1492000"/>
            <a:ext cx="2617500" cy="400200"/>
          </a:xfrm>
          <a:prstGeom prst="rect">
            <a:avLst/>
          </a:prstGeom>
          <a:solidFill>
            <a:srgbClr val="663366">
              <a:alpha val="7313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  <a:highlight>
                  <a:schemeClr val="accent6"/>
                </a:highlight>
              </a:rPr>
              <a:t>Other </a:t>
            </a:r>
            <a:r>
              <a:rPr lang="nl">
                <a:solidFill>
                  <a:schemeClr val="lt1"/>
                </a:solidFill>
                <a:highlight>
                  <a:schemeClr val="accent6"/>
                </a:highlight>
              </a:rPr>
              <a:t>TO DO's</a:t>
            </a:r>
            <a:endParaRPr>
              <a:solidFill>
                <a:schemeClr val="lt1"/>
              </a:solidFill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7913" y="295725"/>
            <a:ext cx="3628175" cy="18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2735700" y="2253300"/>
            <a:ext cx="367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2200">
                <a:solidFill>
                  <a:srgbClr val="663366"/>
                </a:solidFill>
                <a:latin typeface="Lato"/>
                <a:ea typeface="Lato"/>
                <a:cs typeface="Lato"/>
                <a:sym typeface="Lato"/>
              </a:rPr>
              <a:t>End of s</a:t>
            </a:r>
            <a:r>
              <a:rPr lang="nl" sz="2200">
                <a:solidFill>
                  <a:srgbClr val="663366"/>
                </a:solidFill>
                <a:latin typeface="Lato"/>
                <a:ea typeface="Lato"/>
                <a:cs typeface="Lato"/>
                <a:sym typeface="Lato"/>
              </a:rPr>
              <a:t>print delivery</a:t>
            </a:r>
            <a:r>
              <a:rPr lang="nl" sz="2200">
                <a:solidFill>
                  <a:srgbClr val="663366"/>
                </a:solidFill>
              </a:rPr>
              <a:t> </a:t>
            </a:r>
            <a:endParaRPr sz="2200">
              <a:solidFill>
                <a:srgbClr val="663366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6386075" y="4019900"/>
            <a:ext cx="2380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Wednesday</a:t>
            </a:r>
            <a:r>
              <a:rPr lang="nl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8 June, 2022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3381900" y="2674925"/>
            <a:ext cx="2380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solidFill>
                  <a:srgbClr val="663366"/>
                </a:solidFill>
                <a:latin typeface="Lato"/>
                <a:ea typeface="Lato"/>
                <a:cs typeface="Lato"/>
                <a:sym typeface="Lato"/>
              </a:rPr>
              <a:t>Any questions?</a:t>
            </a:r>
            <a:endParaRPr sz="1000">
              <a:solidFill>
                <a:srgbClr val="6633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