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Microsoft___1.bin" ContentType="application/vnd.openxmlformats-officedocument.oleObject"/>
  <Override PartName="/ppt/embeddings/Microsoft___2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05" autoAdjust="0"/>
  </p:normalViewPr>
  <p:slideViewPr>
    <p:cSldViewPr snapToGrid="0" snapToObjects="1">
      <p:cViewPr>
        <p:scale>
          <a:sx n="100" d="100"/>
          <a:sy n="100" d="100"/>
        </p:scale>
        <p:origin x="-6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17.emf"/><Relationship Id="rId1" Type="http://schemas.openxmlformats.org/officeDocument/2006/relationships/image" Target="../media/image27.e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44.emf"/><Relationship Id="rId8" Type="http://schemas.openxmlformats.org/officeDocument/2006/relationships/image" Target="../media/image45.emf"/><Relationship Id="rId9" Type="http://schemas.openxmlformats.org/officeDocument/2006/relationships/image" Target="../media/image46.emf"/><Relationship Id="rId10" Type="http://schemas.openxmlformats.org/officeDocument/2006/relationships/image" Target="../media/image47.emf"/><Relationship Id="rId1" Type="http://schemas.openxmlformats.org/officeDocument/2006/relationships/image" Target="../media/image27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1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1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22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23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34.emf"/><Relationship Id="rId10" Type="http://schemas.openxmlformats.org/officeDocument/2006/relationships/image" Target="../media/image35.emf"/><Relationship Id="rId1" Type="http://schemas.openxmlformats.org/officeDocument/2006/relationships/image" Target="../media/image27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36.emf"/><Relationship Id="rId5" Type="http://schemas.openxmlformats.org/officeDocument/2006/relationships/image" Target="../media/image30.emf"/><Relationship Id="rId6" Type="http://schemas.openxmlformats.org/officeDocument/2006/relationships/image" Target="../media/image32.emf"/><Relationship Id="rId7" Type="http://schemas.openxmlformats.org/officeDocument/2006/relationships/image" Target="../media/image34.emf"/><Relationship Id="rId8" Type="http://schemas.openxmlformats.org/officeDocument/2006/relationships/image" Target="../media/image35.emf"/><Relationship Id="rId9" Type="http://schemas.openxmlformats.org/officeDocument/2006/relationships/image" Target="../media/image37.emf"/><Relationship Id="rId1" Type="http://schemas.openxmlformats.org/officeDocument/2006/relationships/image" Target="../media/image27.emf"/><Relationship Id="rId2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16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39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15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8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5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81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43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8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89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CD67-E2D3-C44E-9EE9-3593733E43DB}" type="datetimeFigureOut">
              <a:rPr kumimoji="1" lang="ja-JP" altLang="en-US" smtClean="0"/>
              <a:t>17/02/19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715D-B4B6-574A-BC33-57A309D33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55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20" Type="http://schemas.openxmlformats.org/officeDocument/2006/relationships/oleObject" Target="../embeddings/oleObject78.bin"/><Relationship Id="rId21" Type="http://schemas.openxmlformats.org/officeDocument/2006/relationships/oleObject" Target="../embeddings/oleObject79.bin"/><Relationship Id="rId22" Type="http://schemas.openxmlformats.org/officeDocument/2006/relationships/image" Target="../media/image34.emf"/><Relationship Id="rId23" Type="http://schemas.openxmlformats.org/officeDocument/2006/relationships/oleObject" Target="../embeddings/oleObject80.bin"/><Relationship Id="rId24" Type="http://schemas.openxmlformats.org/officeDocument/2006/relationships/image" Target="../media/image35.emf"/><Relationship Id="rId25" Type="http://schemas.openxmlformats.org/officeDocument/2006/relationships/oleObject" Target="../embeddings/oleObject81.bin"/><Relationship Id="rId26" Type="http://schemas.openxmlformats.org/officeDocument/2006/relationships/image" Target="../media/image37.emf"/><Relationship Id="rId10" Type="http://schemas.openxmlformats.org/officeDocument/2006/relationships/image" Target="../media/image36.emf"/><Relationship Id="rId11" Type="http://schemas.openxmlformats.org/officeDocument/2006/relationships/oleObject" Target="../embeddings/oleObject71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72.bin"/><Relationship Id="rId14" Type="http://schemas.openxmlformats.org/officeDocument/2006/relationships/oleObject" Target="../embeddings/oleObject73.bin"/><Relationship Id="rId15" Type="http://schemas.openxmlformats.org/officeDocument/2006/relationships/oleObject" Target="../embeddings/oleObject74.bin"/><Relationship Id="rId16" Type="http://schemas.openxmlformats.org/officeDocument/2006/relationships/oleObject" Target="../embeddings/oleObject75.bin"/><Relationship Id="rId17" Type="http://schemas.openxmlformats.org/officeDocument/2006/relationships/image" Target="../media/image32.emf"/><Relationship Id="rId18" Type="http://schemas.openxmlformats.org/officeDocument/2006/relationships/oleObject" Target="../embeddings/oleObject76.bin"/><Relationship Id="rId19" Type="http://schemas.openxmlformats.org/officeDocument/2006/relationships/oleObject" Target="../embeddings/oleObject77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7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68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69.bin"/><Relationship Id="rId8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6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87.bin"/><Relationship Id="rId14" Type="http://schemas.openxmlformats.org/officeDocument/2006/relationships/oleObject" Target="../embeddings/oleObject88.bin"/><Relationship Id="rId15" Type="http://schemas.openxmlformats.org/officeDocument/2006/relationships/oleObject" Target="../embeddings/oleObject89.bin"/><Relationship Id="rId16" Type="http://schemas.openxmlformats.org/officeDocument/2006/relationships/oleObject" Target="../embeddings/oleObject90.bin"/><Relationship Id="rId17" Type="http://schemas.openxmlformats.org/officeDocument/2006/relationships/oleObject" Target="../embeddings/oleObject91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2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83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84.bin"/><Relationship Id="rId8" Type="http://schemas.openxmlformats.org/officeDocument/2006/relationships/image" Target="../media/image38.emf"/><Relationship Id="rId9" Type="http://schemas.openxmlformats.org/officeDocument/2006/relationships/oleObject" Target="../embeddings/oleObject85.bin"/><Relationship Id="rId10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20" Type="http://schemas.openxmlformats.org/officeDocument/2006/relationships/image" Target="../media/image43.emf"/><Relationship Id="rId21" Type="http://schemas.openxmlformats.org/officeDocument/2006/relationships/oleObject" Target="../embeddings/oleObject104.bin"/><Relationship Id="rId22" Type="http://schemas.openxmlformats.org/officeDocument/2006/relationships/image" Target="../media/image44.emf"/><Relationship Id="rId23" Type="http://schemas.openxmlformats.org/officeDocument/2006/relationships/oleObject" Target="../embeddings/oleObject105.bin"/><Relationship Id="rId24" Type="http://schemas.openxmlformats.org/officeDocument/2006/relationships/image" Target="../media/image45.emf"/><Relationship Id="rId25" Type="http://schemas.openxmlformats.org/officeDocument/2006/relationships/oleObject" Target="../embeddings/oleObject106.bin"/><Relationship Id="rId26" Type="http://schemas.openxmlformats.org/officeDocument/2006/relationships/image" Target="../media/image46.emf"/><Relationship Id="rId27" Type="http://schemas.openxmlformats.org/officeDocument/2006/relationships/oleObject" Target="../embeddings/oleObject107.bin"/><Relationship Id="rId28" Type="http://schemas.openxmlformats.org/officeDocument/2006/relationships/oleObject" Target="../embeddings/oleObject108.bin"/><Relationship Id="rId29" Type="http://schemas.openxmlformats.org/officeDocument/2006/relationships/oleObject" Target="../embeddings/oleObject109.bin"/><Relationship Id="rId30" Type="http://schemas.openxmlformats.org/officeDocument/2006/relationships/image" Target="../media/image47.emf"/><Relationship Id="rId31" Type="http://schemas.openxmlformats.org/officeDocument/2006/relationships/oleObject" Target="../embeddings/oleObject110.bin"/><Relationship Id="rId10" Type="http://schemas.openxmlformats.org/officeDocument/2006/relationships/oleObject" Target="../embeddings/oleObject96.bin"/><Relationship Id="rId11" Type="http://schemas.openxmlformats.org/officeDocument/2006/relationships/oleObject" Target="../embeddings/oleObject97.bin"/><Relationship Id="rId12" Type="http://schemas.openxmlformats.org/officeDocument/2006/relationships/oleObject" Target="../embeddings/oleObject98.bin"/><Relationship Id="rId13" Type="http://schemas.openxmlformats.org/officeDocument/2006/relationships/oleObject" Target="../embeddings/oleObject99.bin"/><Relationship Id="rId14" Type="http://schemas.openxmlformats.org/officeDocument/2006/relationships/oleObject" Target="../embeddings/oleObject100.bin"/><Relationship Id="rId15" Type="http://schemas.openxmlformats.org/officeDocument/2006/relationships/oleObject" Target="../embeddings/oleObject101.bin"/><Relationship Id="rId16" Type="http://schemas.openxmlformats.org/officeDocument/2006/relationships/image" Target="../media/image41.emf"/><Relationship Id="rId17" Type="http://schemas.openxmlformats.org/officeDocument/2006/relationships/oleObject" Target="../embeddings/oleObject102.bin"/><Relationship Id="rId18" Type="http://schemas.openxmlformats.org/officeDocument/2006/relationships/image" Target="../media/image42.emf"/><Relationship Id="rId19" Type="http://schemas.openxmlformats.org/officeDocument/2006/relationships/oleObject" Target="../embeddings/oleObject103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2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93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94.bin"/><Relationship Id="rId8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20" Type="http://schemas.openxmlformats.org/officeDocument/2006/relationships/oleObject" Target="../embeddings/oleObject9.bin"/><Relationship Id="rId21" Type="http://schemas.openxmlformats.org/officeDocument/2006/relationships/oleObject" Target="../embeddings/oleObject10.bin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8.png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4.bin"/><Relationship Id="rId14" Type="http://schemas.openxmlformats.org/officeDocument/2006/relationships/oleObject" Target="../embeddings/oleObject5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6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7.bin"/><Relationship Id="rId19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__1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__2.bin"/><Relationship Id="rId8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11.emf"/><Relationship Id="rId11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oleObject" Target="../embeddings/oleObject24.bin"/><Relationship Id="rId13" Type="http://schemas.openxmlformats.org/officeDocument/2006/relationships/oleObject" Target="../embeddings/oleObject25.bin"/><Relationship Id="rId14" Type="http://schemas.openxmlformats.org/officeDocument/2006/relationships/oleObject" Target="../embeddings/oleObject26.bin"/><Relationship Id="rId15" Type="http://schemas.openxmlformats.org/officeDocument/2006/relationships/image" Target="../media/image19.emf"/><Relationship Id="rId16" Type="http://schemas.openxmlformats.org/officeDocument/2006/relationships/oleObject" Target="../embeddings/oleObject27.bin"/><Relationship Id="rId17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oleObject" Target="../embeddings/oleObject32.bin"/><Relationship Id="rId13" Type="http://schemas.openxmlformats.org/officeDocument/2006/relationships/oleObject" Target="../embeddings/oleObject33.bin"/><Relationship Id="rId14" Type="http://schemas.openxmlformats.org/officeDocument/2006/relationships/oleObject" Target="../embeddings/oleObject34.bin"/><Relationship Id="rId15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oleObject" Target="../embeddings/oleObject39.bin"/><Relationship Id="rId13" Type="http://schemas.openxmlformats.org/officeDocument/2006/relationships/oleObject" Target="../embeddings/oleObject40.bin"/><Relationship Id="rId14" Type="http://schemas.openxmlformats.org/officeDocument/2006/relationships/oleObject" Target="../embeddings/oleObject41.bin"/><Relationship Id="rId15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4" Type="http://schemas.openxmlformats.org/officeDocument/2006/relationships/oleObject" Target="../embeddings/oleObject35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oleObject" Target="../embeddings/oleObject46.bin"/><Relationship Id="rId13" Type="http://schemas.openxmlformats.org/officeDocument/2006/relationships/oleObject" Target="../embeddings/oleObject47.bin"/><Relationship Id="rId14" Type="http://schemas.openxmlformats.org/officeDocument/2006/relationships/oleObject" Target="../embeddings/oleObject48.bin"/><Relationship Id="rId15" Type="http://schemas.openxmlformats.org/officeDocument/2006/relationships/image" Target="../media/image24.emf"/><Relationship Id="rId16" Type="http://schemas.openxmlformats.org/officeDocument/2006/relationships/oleObject" Target="../embeddings/oleObject49.bin"/><Relationship Id="rId17" Type="http://schemas.openxmlformats.org/officeDocument/2006/relationships/image" Target="../media/image25.emf"/><Relationship Id="rId18" Type="http://schemas.openxmlformats.org/officeDocument/2006/relationships/oleObject" Target="../embeddings/oleObject50.bin"/><Relationship Id="rId19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4" Type="http://schemas.openxmlformats.org/officeDocument/2006/relationships/oleObject" Target="../embeddings/oleObject4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20" Type="http://schemas.openxmlformats.org/officeDocument/2006/relationships/oleObject" Target="../embeddings/oleObject61.bin"/><Relationship Id="rId21" Type="http://schemas.openxmlformats.org/officeDocument/2006/relationships/oleObject" Target="../embeddings/oleObject62.bin"/><Relationship Id="rId22" Type="http://schemas.openxmlformats.org/officeDocument/2006/relationships/oleObject" Target="../embeddings/oleObject63.bin"/><Relationship Id="rId23" Type="http://schemas.openxmlformats.org/officeDocument/2006/relationships/oleObject" Target="../embeddings/oleObject64.bin"/><Relationship Id="rId24" Type="http://schemas.openxmlformats.org/officeDocument/2006/relationships/image" Target="../media/image33.emf"/><Relationship Id="rId25" Type="http://schemas.openxmlformats.org/officeDocument/2006/relationships/oleObject" Target="../embeddings/oleObject65.bin"/><Relationship Id="rId26" Type="http://schemas.openxmlformats.org/officeDocument/2006/relationships/image" Target="../media/image34.emf"/><Relationship Id="rId27" Type="http://schemas.openxmlformats.org/officeDocument/2006/relationships/oleObject" Target="../embeddings/oleObject66.bin"/><Relationship Id="rId28" Type="http://schemas.openxmlformats.org/officeDocument/2006/relationships/image" Target="../media/image35.emf"/><Relationship Id="rId10" Type="http://schemas.openxmlformats.org/officeDocument/2006/relationships/image" Target="../media/image29.emf"/><Relationship Id="rId11" Type="http://schemas.openxmlformats.org/officeDocument/2006/relationships/oleObject" Target="../embeddings/oleObject55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56.bin"/><Relationship Id="rId14" Type="http://schemas.openxmlformats.org/officeDocument/2006/relationships/oleObject" Target="../embeddings/oleObject57.bin"/><Relationship Id="rId15" Type="http://schemas.openxmlformats.org/officeDocument/2006/relationships/oleObject" Target="../embeddings/oleObject58.bin"/><Relationship Id="rId16" Type="http://schemas.openxmlformats.org/officeDocument/2006/relationships/oleObject" Target="../embeddings/oleObject59.bin"/><Relationship Id="rId17" Type="http://schemas.openxmlformats.org/officeDocument/2006/relationships/image" Target="../media/image31.emf"/><Relationship Id="rId18" Type="http://schemas.openxmlformats.org/officeDocument/2006/relationships/oleObject" Target="../embeddings/oleObject60.bin"/><Relationship Id="rId19" Type="http://schemas.openxmlformats.org/officeDocument/2006/relationships/image" Target="../media/image3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1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方体 7"/>
          <p:cNvSpPr/>
          <p:nvPr/>
        </p:nvSpPr>
        <p:spPr>
          <a:xfrm>
            <a:off x="5218079" y="3019088"/>
            <a:ext cx="1049020" cy="1061085"/>
          </a:xfrm>
          <a:prstGeom prst="cube">
            <a:avLst/>
          </a:prstGeom>
          <a:noFill/>
          <a:ln w="19050" cmpd="sng">
            <a:headEnd type="oval"/>
            <a:tailEnd type="oval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9" name="直方体 8"/>
          <p:cNvSpPr/>
          <p:nvPr/>
        </p:nvSpPr>
        <p:spPr>
          <a:xfrm>
            <a:off x="3965224" y="1524298"/>
            <a:ext cx="3571875" cy="3594862"/>
          </a:xfrm>
          <a:prstGeom prst="cube">
            <a:avLst/>
          </a:prstGeom>
          <a:noFill/>
          <a:ln w="38100" cmpd="sng">
            <a:headEnd type="oval"/>
            <a:tailEnd type="oval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3965225" y="4080173"/>
            <a:ext cx="1252854" cy="103898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6060724" y="4080173"/>
            <a:ext cx="571500" cy="103644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965225" y="2460923"/>
            <a:ext cx="1252854" cy="84137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870099" y="1524298"/>
            <a:ext cx="571500" cy="149479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6267099" y="1524299"/>
            <a:ext cx="1270000" cy="149478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267099" y="3873798"/>
            <a:ext cx="1270000" cy="34671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870099" y="1524298"/>
            <a:ext cx="0" cy="269367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3965224" y="4217968"/>
            <a:ext cx="904875" cy="901192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4870099" y="4217968"/>
            <a:ext cx="2667000" cy="254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5949599" y="2460924"/>
            <a:ext cx="682625" cy="84137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5441599" y="3019088"/>
            <a:ext cx="0" cy="8547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5218079" y="3873798"/>
            <a:ext cx="223520" cy="2063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5441599" y="3873798"/>
            <a:ext cx="8255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4870099" y="3873798"/>
            <a:ext cx="571500" cy="34417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312581" y="492107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0000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12581" y="227625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0001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32224" y="493449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32224" y="229530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7456" y="403330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0010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37099" y="405309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1010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37099" y="133963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1011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17456" y="133963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0011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88956" y="389943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0100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85201" y="389943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1100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11522" y="366397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1110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42775" y="366289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0110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88956" y="320375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0101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85201" y="320375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1101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11522" y="283442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1111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15277" y="283442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0111</a:t>
            </a:r>
            <a:endParaRPr kumimoji="1" lang="ja-JP" altLang="en-US" dirty="0"/>
          </a:p>
        </p:txBody>
      </p:sp>
      <p:sp>
        <p:nvSpPr>
          <p:cNvPr id="35" name="直方体 34"/>
          <p:cNvSpPr/>
          <p:nvPr/>
        </p:nvSpPr>
        <p:spPr>
          <a:xfrm>
            <a:off x="1875079" y="4032230"/>
            <a:ext cx="1049020" cy="1061085"/>
          </a:xfrm>
          <a:prstGeom prst="cube">
            <a:avLst/>
          </a:prstGeom>
          <a:noFill/>
          <a:ln w="19050" cmpd="sng">
            <a:headEnd type="oval"/>
            <a:tailEnd type="oval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41" name="直線コネクタ 40"/>
          <p:cNvCxnSpPr/>
          <p:nvPr/>
        </p:nvCxnSpPr>
        <p:spPr>
          <a:xfrm>
            <a:off x="2098599" y="4032230"/>
            <a:ext cx="0" cy="8547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1875079" y="4886940"/>
            <a:ext cx="223520" cy="2063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2098599" y="4886940"/>
            <a:ext cx="8255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27099" y="490864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42201" y="491257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68522" y="4659667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110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94923" y="465915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010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527099" y="403223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001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442201" y="403223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101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768522" y="3731377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111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830775" y="3731377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011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536810" y="335672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580854" y="335672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531477" y="243576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80854" y="243576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1875079" y="2731264"/>
            <a:ext cx="803472" cy="810129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>
            <a:off x="1864559" y="1524299"/>
            <a:ext cx="0" cy="810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573419" y="21497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73419" y="13396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0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93260" y="1693348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59577"/>
              </p:ext>
            </p:extLst>
          </p:nvPr>
        </p:nvGraphicFramePr>
        <p:xfrm>
          <a:off x="1139285" y="2472285"/>
          <a:ext cx="7223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" name="数式" r:id="rId3" imgW="266700" imgH="165100" progId="Equation.3">
                  <p:embed/>
                </p:oleObj>
              </mc:Choice>
              <mc:Fallback>
                <p:oleObj name="数式" r:id="rId3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285" y="2472285"/>
                        <a:ext cx="7223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93560"/>
              </p:ext>
            </p:extLst>
          </p:nvPr>
        </p:nvGraphicFramePr>
        <p:xfrm>
          <a:off x="2082260" y="1938884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" name="数式" r:id="rId5" imgW="152400" imgH="190500" progId="Equation.3">
                  <p:embed/>
                </p:oleObj>
              </mc:Choice>
              <mc:Fallback>
                <p:oleObj name="数式" r:id="rId5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260" y="1938884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148278"/>
              </p:ext>
            </p:extLst>
          </p:nvPr>
        </p:nvGraphicFramePr>
        <p:xfrm>
          <a:off x="1277397" y="1988097"/>
          <a:ext cx="447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" name="数式" r:id="rId7" imgW="165100" imgH="152400" progId="Equation.3">
                  <p:embed/>
                </p:oleObj>
              </mc:Choice>
              <mc:Fallback>
                <p:oleObj name="数式" r:id="rId7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7397" y="1988097"/>
                        <a:ext cx="44767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194969"/>
              </p:ext>
            </p:extLst>
          </p:nvPr>
        </p:nvGraphicFramePr>
        <p:xfrm>
          <a:off x="143010" y="1988100"/>
          <a:ext cx="286021" cy="38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" name="数式" r:id="rId9" imgW="114300" imgH="152400" progId="Equation.3">
                  <p:embed/>
                </p:oleObj>
              </mc:Choice>
              <mc:Fallback>
                <p:oleObj name="数式" r:id="rId9" imgW="1143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010" y="1988100"/>
                        <a:ext cx="286021" cy="384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コネクタ 21"/>
          <p:cNvCxnSpPr/>
          <p:nvPr/>
        </p:nvCxnSpPr>
        <p:spPr>
          <a:xfrm>
            <a:off x="826547" y="2193413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469900" y="2193413"/>
            <a:ext cx="356648" cy="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598727" y="2193413"/>
            <a:ext cx="308505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63567" y="1435100"/>
            <a:ext cx="8033273" cy="279400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4" name="オブジェクト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30275"/>
              </p:ext>
            </p:extLst>
          </p:nvPr>
        </p:nvGraphicFramePr>
        <p:xfrm>
          <a:off x="2666725" y="4380718"/>
          <a:ext cx="4810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" name="数式" r:id="rId11" imgW="177800" imgH="203200" progId="Equation.3">
                  <p:embed/>
                </p:oleObj>
              </mc:Choice>
              <mc:Fallback>
                <p:oleObj name="数式" r:id="rId11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6725" y="4380718"/>
                        <a:ext cx="481013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/>
          <p:cNvCxnSpPr/>
          <p:nvPr/>
        </p:nvCxnSpPr>
        <p:spPr>
          <a:xfrm>
            <a:off x="826547" y="2713584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839247" y="2736600"/>
            <a:ext cx="0" cy="1146437"/>
          </a:xfrm>
          <a:prstGeom prst="line">
            <a:avLst/>
          </a:prstGeom>
          <a:ln w="38100" cmpd="sng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907232" y="2193413"/>
            <a:ext cx="0" cy="2248424"/>
          </a:xfrm>
          <a:prstGeom prst="line">
            <a:avLst/>
          </a:prstGeom>
          <a:ln w="381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500426" y="1693351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7" name="オブジェクト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873434"/>
              </p:ext>
            </p:extLst>
          </p:nvPr>
        </p:nvGraphicFramePr>
        <p:xfrm>
          <a:off x="3446451" y="2472288"/>
          <a:ext cx="7223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" name="数式" r:id="rId13" imgW="266700" imgH="165100" progId="Equation.3">
                  <p:embed/>
                </p:oleObj>
              </mc:Choice>
              <mc:Fallback>
                <p:oleObj name="数式" r:id="rId13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6451" y="2472288"/>
                        <a:ext cx="7223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オブジェクト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082609"/>
              </p:ext>
            </p:extLst>
          </p:nvPr>
        </p:nvGraphicFramePr>
        <p:xfrm>
          <a:off x="4389426" y="1938887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" name="数式" r:id="rId14" imgW="152400" imgH="190500" progId="Equation.3">
                  <p:embed/>
                </p:oleObj>
              </mc:Choice>
              <mc:Fallback>
                <p:oleObj name="数式" r:id="rId14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9426" y="1938887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オブジェクト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72230"/>
              </p:ext>
            </p:extLst>
          </p:nvPr>
        </p:nvGraphicFramePr>
        <p:xfrm>
          <a:off x="3584563" y="1988100"/>
          <a:ext cx="447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数式" r:id="rId15" imgW="165100" imgH="152400" progId="Equation.3">
                  <p:embed/>
                </p:oleObj>
              </mc:Choice>
              <mc:Fallback>
                <p:oleObj name="数式" r:id="rId15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4563" y="1988100"/>
                        <a:ext cx="44767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線コネクタ 41"/>
          <p:cNvCxnSpPr/>
          <p:nvPr/>
        </p:nvCxnSpPr>
        <p:spPr>
          <a:xfrm>
            <a:off x="3133713" y="2193416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2871779" y="2193416"/>
            <a:ext cx="261935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905893" y="2193417"/>
            <a:ext cx="56621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オブジェクト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34447"/>
              </p:ext>
            </p:extLst>
          </p:nvPr>
        </p:nvGraphicFramePr>
        <p:xfrm>
          <a:off x="4956167" y="4381512"/>
          <a:ext cx="5159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数式" r:id="rId16" imgW="190500" imgH="203200" progId="Equation.3">
                  <p:embed/>
                </p:oleObj>
              </mc:Choice>
              <mc:Fallback>
                <p:oleObj name="数式" r:id="rId16" imgW="190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56167" y="4381512"/>
                        <a:ext cx="515937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線コネクタ 45"/>
          <p:cNvCxnSpPr/>
          <p:nvPr/>
        </p:nvCxnSpPr>
        <p:spPr>
          <a:xfrm>
            <a:off x="3133713" y="2713587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146413" y="2736603"/>
            <a:ext cx="0" cy="1146437"/>
          </a:xfrm>
          <a:prstGeom prst="line">
            <a:avLst/>
          </a:prstGeom>
          <a:ln w="38100" cmpd="sng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214398" y="2193416"/>
            <a:ext cx="0" cy="2248424"/>
          </a:xfrm>
          <a:prstGeom prst="line">
            <a:avLst/>
          </a:prstGeom>
          <a:ln w="38100" cmpd="sng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9153" y="1693351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53" name="オブジェクト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24646"/>
              </p:ext>
            </p:extLst>
          </p:nvPr>
        </p:nvGraphicFramePr>
        <p:xfrm>
          <a:off x="6825178" y="2472288"/>
          <a:ext cx="7223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" name="数式" r:id="rId18" imgW="266700" imgH="165100" progId="Equation.3">
                  <p:embed/>
                </p:oleObj>
              </mc:Choice>
              <mc:Fallback>
                <p:oleObj name="数式" r:id="rId18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5178" y="2472288"/>
                        <a:ext cx="7223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オブジェクト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694528"/>
              </p:ext>
            </p:extLst>
          </p:nvPr>
        </p:nvGraphicFramePr>
        <p:xfrm>
          <a:off x="7768153" y="1938887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" name="数式" r:id="rId19" imgW="152400" imgH="190500" progId="Equation.3">
                  <p:embed/>
                </p:oleObj>
              </mc:Choice>
              <mc:Fallback>
                <p:oleObj name="数式" r:id="rId19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68153" y="1938887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オブジェクト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20966"/>
              </p:ext>
            </p:extLst>
          </p:nvPr>
        </p:nvGraphicFramePr>
        <p:xfrm>
          <a:off x="6963290" y="1988100"/>
          <a:ext cx="447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数式" r:id="rId20" imgW="165100" imgH="152400" progId="Equation.3">
                  <p:embed/>
                </p:oleObj>
              </mc:Choice>
              <mc:Fallback>
                <p:oleObj name="数式" r:id="rId20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3290" y="1988100"/>
                        <a:ext cx="44767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線コネクタ 56"/>
          <p:cNvCxnSpPr/>
          <p:nvPr/>
        </p:nvCxnSpPr>
        <p:spPr>
          <a:xfrm>
            <a:off x="6512440" y="2193416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994400" y="2193413"/>
            <a:ext cx="530740" cy="5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8284620" y="2193413"/>
            <a:ext cx="503780" cy="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512440" y="2713587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525140" y="2736603"/>
            <a:ext cx="0" cy="1146437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8440725" y="2193416"/>
            <a:ext cx="0" cy="2248424"/>
          </a:xfrm>
          <a:prstGeom prst="line">
            <a:avLst/>
          </a:prstGeom>
          <a:ln w="38100" cmpd="sng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オブジェクト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86782"/>
              </p:ext>
            </p:extLst>
          </p:nvPr>
        </p:nvGraphicFramePr>
        <p:xfrm>
          <a:off x="8180903" y="4346588"/>
          <a:ext cx="5159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2" name="数式" r:id="rId21" imgW="190500" imgH="215900" progId="Equation.3">
                  <p:embed/>
                </p:oleObj>
              </mc:Choice>
              <mc:Fallback>
                <p:oleObj name="数式" r:id="rId21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80903" y="4346588"/>
                        <a:ext cx="515937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線コネクタ 65"/>
          <p:cNvCxnSpPr/>
          <p:nvPr/>
        </p:nvCxnSpPr>
        <p:spPr>
          <a:xfrm flipV="1">
            <a:off x="5994400" y="3883037"/>
            <a:ext cx="536558" cy="127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5472104" y="3895737"/>
            <a:ext cx="522296" cy="0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5472104" y="3030048"/>
            <a:ext cx="800100" cy="0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オブジェクト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245349"/>
              </p:ext>
            </p:extLst>
          </p:nvPr>
        </p:nvGraphicFramePr>
        <p:xfrm>
          <a:off x="0" y="3719214"/>
          <a:ext cx="528646" cy="32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数式" r:id="rId23" imgW="266700" imgH="165100" progId="Equation.3">
                  <p:embed/>
                </p:oleObj>
              </mc:Choice>
              <mc:Fallback>
                <p:oleObj name="数式" r:id="rId23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3719214"/>
                        <a:ext cx="528646" cy="32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コネクタ 13"/>
          <p:cNvCxnSpPr>
            <a:stCxn id="74" idx="3"/>
          </p:cNvCxnSpPr>
          <p:nvPr/>
        </p:nvCxnSpPr>
        <p:spPr>
          <a:xfrm>
            <a:off x="528646" y="3883036"/>
            <a:ext cx="5002204" cy="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472104" y="2193417"/>
            <a:ext cx="522296" cy="1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オブジェクト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52137"/>
              </p:ext>
            </p:extLst>
          </p:nvPr>
        </p:nvGraphicFramePr>
        <p:xfrm>
          <a:off x="8791558" y="1976996"/>
          <a:ext cx="388946" cy="4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数式" r:id="rId25" imgW="152400" imgH="165100" progId="Equation.3">
                  <p:embed/>
                </p:oleObj>
              </mc:Choice>
              <mc:Fallback>
                <p:oleObj name="数式" r:id="rId25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91558" y="1976996"/>
                        <a:ext cx="388946" cy="423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線コネクタ 64"/>
          <p:cNvCxnSpPr/>
          <p:nvPr/>
        </p:nvCxnSpPr>
        <p:spPr>
          <a:xfrm>
            <a:off x="5530850" y="4668348"/>
            <a:ext cx="2650053" cy="0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8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83120" y="1710474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55435"/>
              </p:ext>
            </p:extLst>
          </p:nvPr>
        </p:nvGraphicFramePr>
        <p:xfrm>
          <a:off x="2665160" y="2491307"/>
          <a:ext cx="473615" cy="29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数式" r:id="rId3" imgW="266700" imgH="165100" progId="Equation.3">
                  <p:embed/>
                </p:oleObj>
              </mc:Choice>
              <mc:Fallback>
                <p:oleObj name="数式" r:id="rId3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5160" y="2491307"/>
                        <a:ext cx="473615" cy="29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01409"/>
              </p:ext>
            </p:extLst>
          </p:nvPr>
        </p:nvGraphicFramePr>
        <p:xfrm>
          <a:off x="3505739" y="1825172"/>
          <a:ext cx="267241" cy="33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数式" r:id="rId5" imgW="152400" imgH="190500" progId="Equation.3">
                  <p:embed/>
                </p:oleObj>
              </mc:Choice>
              <mc:Fallback>
                <p:oleObj name="数式" r:id="rId5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739" y="1825172"/>
                        <a:ext cx="267241" cy="335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424742"/>
              </p:ext>
            </p:extLst>
          </p:nvPr>
        </p:nvGraphicFramePr>
        <p:xfrm>
          <a:off x="2594244" y="1825289"/>
          <a:ext cx="2571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数式" r:id="rId7" imgW="127000" imgH="165100" progId="Equation.3">
                  <p:embed/>
                </p:oleObj>
              </mc:Choice>
              <mc:Fallback>
                <p:oleObj name="数式" r:id="rId7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4244" y="1825289"/>
                        <a:ext cx="257175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2483120" y="2491307"/>
            <a:ext cx="156370" cy="14676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2483120" y="2638076"/>
            <a:ext cx="156892" cy="14676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17627"/>
              </p:ext>
            </p:extLst>
          </p:nvPr>
        </p:nvGraphicFramePr>
        <p:xfrm>
          <a:off x="2592406" y="3146089"/>
          <a:ext cx="30956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数式" r:id="rId9" imgW="152400" imgH="152400" progId="Equation.3">
                  <p:embed/>
                </p:oleObj>
              </mc:Choice>
              <mc:Fallback>
                <p:oleObj name="数式" r:id="rId9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2406" y="3146089"/>
                        <a:ext cx="309562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オブジェクト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922110"/>
              </p:ext>
            </p:extLst>
          </p:nvPr>
        </p:nvGraphicFramePr>
        <p:xfrm>
          <a:off x="3505739" y="3054789"/>
          <a:ext cx="267241" cy="40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数式" r:id="rId11" imgW="152400" imgH="228600" progId="Equation.3">
                  <p:embed/>
                </p:oleObj>
              </mc:Choice>
              <mc:Fallback>
                <p:oleObj name="数式" r:id="rId11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5739" y="3054789"/>
                        <a:ext cx="267241" cy="40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5507285" y="1745384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8" name="オブジェクト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65427"/>
              </p:ext>
            </p:extLst>
          </p:nvPr>
        </p:nvGraphicFramePr>
        <p:xfrm>
          <a:off x="5689325" y="2526217"/>
          <a:ext cx="473615" cy="29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数式" r:id="rId13" imgW="266700" imgH="165100" progId="Equation.3">
                  <p:embed/>
                </p:oleObj>
              </mc:Choice>
              <mc:Fallback>
                <p:oleObj name="数式" r:id="rId13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9325" y="2526217"/>
                        <a:ext cx="473615" cy="29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326826"/>
              </p:ext>
            </p:extLst>
          </p:nvPr>
        </p:nvGraphicFramePr>
        <p:xfrm>
          <a:off x="6529904" y="1860082"/>
          <a:ext cx="267241" cy="33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数式" r:id="rId14" imgW="152400" imgH="190500" progId="Equation.3">
                  <p:embed/>
                </p:oleObj>
              </mc:Choice>
              <mc:Fallback>
                <p:oleObj name="数式" r:id="rId14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9904" y="1860082"/>
                        <a:ext cx="267241" cy="335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オブジェクト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756639"/>
              </p:ext>
            </p:extLst>
          </p:nvPr>
        </p:nvGraphicFramePr>
        <p:xfrm>
          <a:off x="5618409" y="1860199"/>
          <a:ext cx="2571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数式" r:id="rId15" imgW="127000" imgH="165100" progId="Equation.3">
                  <p:embed/>
                </p:oleObj>
              </mc:Choice>
              <mc:Fallback>
                <p:oleObj name="数式" r:id="rId15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18409" y="1860199"/>
                        <a:ext cx="257175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コネクタ 20"/>
          <p:cNvCxnSpPr/>
          <p:nvPr/>
        </p:nvCxnSpPr>
        <p:spPr>
          <a:xfrm>
            <a:off x="5507285" y="2526217"/>
            <a:ext cx="156370" cy="14676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5507285" y="2672986"/>
            <a:ext cx="156892" cy="14676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オブジェクト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09310"/>
              </p:ext>
            </p:extLst>
          </p:nvPr>
        </p:nvGraphicFramePr>
        <p:xfrm>
          <a:off x="5616571" y="3180999"/>
          <a:ext cx="30956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数式" r:id="rId16" imgW="152400" imgH="152400" progId="Equation.3">
                  <p:embed/>
                </p:oleObj>
              </mc:Choice>
              <mc:Fallback>
                <p:oleObj name="数式" r:id="rId16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6571" y="3180999"/>
                        <a:ext cx="309562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オブジェクト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887225"/>
              </p:ext>
            </p:extLst>
          </p:nvPr>
        </p:nvGraphicFramePr>
        <p:xfrm>
          <a:off x="6529904" y="3089699"/>
          <a:ext cx="267241" cy="40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数式" r:id="rId17" imgW="152400" imgH="228600" progId="Equation.3">
                  <p:embed/>
                </p:oleObj>
              </mc:Choice>
              <mc:Fallback>
                <p:oleObj name="数式" r:id="rId17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29904" y="3089699"/>
                        <a:ext cx="267241" cy="40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円/楕円 24"/>
          <p:cNvSpPr/>
          <p:nvPr/>
        </p:nvSpPr>
        <p:spPr>
          <a:xfrm>
            <a:off x="5367585" y="2615835"/>
            <a:ext cx="139700" cy="114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>
            <a:off x="1511300" y="297426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1739900" y="2377360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739900" y="237736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1968500" y="2377359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968500" y="297426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542625" y="2958036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4771225" y="2361136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771225" y="2361136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4999825" y="2361135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999825" y="2958036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570966" y="3846036"/>
            <a:ext cx="263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Positive Edge Triggered FF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76242" y="384500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Negative Edge Triggered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085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808825" y="424584"/>
            <a:ext cx="1312615" cy="1518516"/>
            <a:chOff x="5367585" y="1745384"/>
            <a:chExt cx="1545167" cy="1862667"/>
          </a:xfrm>
        </p:grpSpPr>
        <p:sp>
          <p:nvSpPr>
            <p:cNvPr id="17" name="正方形/長方形 16"/>
            <p:cNvSpPr/>
            <p:nvPr/>
          </p:nvSpPr>
          <p:spPr>
            <a:xfrm>
              <a:off x="5507285" y="1745384"/>
              <a:ext cx="1405467" cy="186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aphicFrame>
          <p:nvGraphicFramePr>
            <p:cNvPr id="18" name="オブジェクト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6409423"/>
                </p:ext>
              </p:extLst>
            </p:nvPr>
          </p:nvGraphicFramePr>
          <p:xfrm>
            <a:off x="5689325" y="2526217"/>
            <a:ext cx="473615" cy="29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7" name="数式" r:id="rId3" imgW="266700" imgH="165100" progId="Equation.3">
                    <p:embed/>
                  </p:oleObj>
                </mc:Choice>
                <mc:Fallback>
                  <p:oleObj name="数式" r:id="rId3" imgW="2667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89325" y="2526217"/>
                          <a:ext cx="473615" cy="29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オブジェクト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6356734"/>
                </p:ext>
              </p:extLst>
            </p:nvPr>
          </p:nvGraphicFramePr>
          <p:xfrm>
            <a:off x="6529904" y="1860082"/>
            <a:ext cx="267241" cy="335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8" name="数式" r:id="rId5" imgW="152400" imgH="190500" progId="Equation.3">
                    <p:embed/>
                  </p:oleObj>
                </mc:Choice>
                <mc:Fallback>
                  <p:oleObj name="数式" r:id="rId5" imgW="1524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29904" y="1860082"/>
                          <a:ext cx="267241" cy="3350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オブジェクト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0076536"/>
                </p:ext>
              </p:extLst>
            </p:nvPr>
          </p:nvGraphicFramePr>
          <p:xfrm>
            <a:off x="5605463" y="1873250"/>
            <a:ext cx="284162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9" name="数式" r:id="rId7" imgW="139700" imgH="152400" progId="Equation.3">
                    <p:embed/>
                  </p:oleObj>
                </mc:Choice>
                <mc:Fallback>
                  <p:oleObj name="数式" r:id="rId7" imgW="1397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05463" y="1873250"/>
                          <a:ext cx="284162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直線コネクタ 20"/>
            <p:cNvCxnSpPr/>
            <p:nvPr/>
          </p:nvCxnSpPr>
          <p:spPr>
            <a:xfrm>
              <a:off x="5507285" y="2526217"/>
              <a:ext cx="156370" cy="1467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5507285" y="2672986"/>
              <a:ext cx="156892" cy="1467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円/楕円 24"/>
            <p:cNvSpPr/>
            <p:nvPr/>
          </p:nvSpPr>
          <p:spPr>
            <a:xfrm>
              <a:off x="5367585" y="2615835"/>
              <a:ext cx="139700" cy="114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" name="直線コネクタ 38"/>
          <p:cNvCxnSpPr/>
          <p:nvPr/>
        </p:nvCxnSpPr>
        <p:spPr>
          <a:xfrm>
            <a:off x="582486" y="3413127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811086" y="2816227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11086" y="2816227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1039686" y="2816226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1039686" y="3413127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図形グループ 32"/>
          <p:cNvGrpSpPr/>
          <p:nvPr/>
        </p:nvGrpSpPr>
        <p:grpSpPr>
          <a:xfrm>
            <a:off x="3022460" y="421541"/>
            <a:ext cx="1312615" cy="1518516"/>
            <a:chOff x="5367585" y="1745384"/>
            <a:chExt cx="1545167" cy="1862667"/>
          </a:xfrm>
        </p:grpSpPr>
        <p:sp>
          <p:nvSpPr>
            <p:cNvPr id="35" name="正方形/長方形 34"/>
            <p:cNvSpPr/>
            <p:nvPr/>
          </p:nvSpPr>
          <p:spPr>
            <a:xfrm>
              <a:off x="5507285" y="1745384"/>
              <a:ext cx="1405467" cy="186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aphicFrame>
          <p:nvGraphicFramePr>
            <p:cNvPr id="38" name="オブジェクト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0929698"/>
                </p:ext>
              </p:extLst>
            </p:nvPr>
          </p:nvGraphicFramePr>
          <p:xfrm>
            <a:off x="5689325" y="2526217"/>
            <a:ext cx="473615" cy="29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0" name="数式" r:id="rId9" imgW="266700" imgH="165100" progId="Equation.3">
                    <p:embed/>
                  </p:oleObj>
                </mc:Choice>
                <mc:Fallback>
                  <p:oleObj name="数式" r:id="rId9" imgW="2667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89325" y="2526217"/>
                          <a:ext cx="473615" cy="29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オブジェクト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8832333"/>
                </p:ext>
              </p:extLst>
            </p:nvPr>
          </p:nvGraphicFramePr>
          <p:xfrm>
            <a:off x="6529904" y="1860082"/>
            <a:ext cx="267241" cy="335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1" name="数式" r:id="rId10" imgW="152400" imgH="190500" progId="Equation.3">
                    <p:embed/>
                  </p:oleObj>
                </mc:Choice>
                <mc:Fallback>
                  <p:oleObj name="数式" r:id="rId10" imgW="1524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29904" y="1860082"/>
                          <a:ext cx="267241" cy="3350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オブジェクト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2289072"/>
                </p:ext>
              </p:extLst>
            </p:nvPr>
          </p:nvGraphicFramePr>
          <p:xfrm>
            <a:off x="5605463" y="1873250"/>
            <a:ext cx="284162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2" name="数式" r:id="rId11" imgW="139700" imgH="152400" progId="Equation.3">
                    <p:embed/>
                  </p:oleObj>
                </mc:Choice>
                <mc:Fallback>
                  <p:oleObj name="数式" r:id="rId11" imgW="1397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05463" y="1873250"/>
                          <a:ext cx="284162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直線コネクタ 47"/>
            <p:cNvCxnSpPr/>
            <p:nvPr/>
          </p:nvCxnSpPr>
          <p:spPr>
            <a:xfrm>
              <a:off x="5507285" y="2526217"/>
              <a:ext cx="156370" cy="1467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V="1">
              <a:off x="5507285" y="2672986"/>
              <a:ext cx="156892" cy="1467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/楕円 49"/>
            <p:cNvSpPr/>
            <p:nvPr/>
          </p:nvSpPr>
          <p:spPr>
            <a:xfrm>
              <a:off x="5367585" y="2615835"/>
              <a:ext cx="139700" cy="114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図形グループ 50"/>
          <p:cNvGrpSpPr/>
          <p:nvPr/>
        </p:nvGrpSpPr>
        <p:grpSpPr>
          <a:xfrm>
            <a:off x="6743560" y="421541"/>
            <a:ext cx="1312615" cy="1518516"/>
            <a:chOff x="5367585" y="1745384"/>
            <a:chExt cx="1545167" cy="1862667"/>
          </a:xfrm>
        </p:grpSpPr>
        <p:sp>
          <p:nvSpPr>
            <p:cNvPr id="52" name="正方形/長方形 51"/>
            <p:cNvSpPr/>
            <p:nvPr/>
          </p:nvSpPr>
          <p:spPr>
            <a:xfrm>
              <a:off x="5507285" y="1745384"/>
              <a:ext cx="1405467" cy="186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aphicFrame>
          <p:nvGraphicFramePr>
            <p:cNvPr id="53" name="オブジェクト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662384"/>
                </p:ext>
              </p:extLst>
            </p:nvPr>
          </p:nvGraphicFramePr>
          <p:xfrm>
            <a:off x="5689325" y="2526217"/>
            <a:ext cx="473615" cy="29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3" name="数式" r:id="rId12" imgW="266700" imgH="165100" progId="Equation.3">
                    <p:embed/>
                  </p:oleObj>
                </mc:Choice>
                <mc:Fallback>
                  <p:oleObj name="数式" r:id="rId12" imgW="2667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89325" y="2526217"/>
                          <a:ext cx="473615" cy="29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オブジェクト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9417369"/>
                </p:ext>
              </p:extLst>
            </p:nvPr>
          </p:nvGraphicFramePr>
          <p:xfrm>
            <a:off x="6529904" y="1860082"/>
            <a:ext cx="267241" cy="335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4" name="数式" r:id="rId13" imgW="152400" imgH="190500" progId="Equation.3">
                    <p:embed/>
                  </p:oleObj>
                </mc:Choice>
                <mc:Fallback>
                  <p:oleObj name="数式" r:id="rId13" imgW="1524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29904" y="1860082"/>
                          <a:ext cx="267241" cy="3350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オブジェクト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8385244"/>
                </p:ext>
              </p:extLst>
            </p:nvPr>
          </p:nvGraphicFramePr>
          <p:xfrm>
            <a:off x="5605463" y="1873250"/>
            <a:ext cx="284162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5" name="数式" r:id="rId14" imgW="139700" imgH="152400" progId="Equation.3">
                    <p:embed/>
                  </p:oleObj>
                </mc:Choice>
                <mc:Fallback>
                  <p:oleObj name="数式" r:id="rId14" imgW="1397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05463" y="1873250"/>
                          <a:ext cx="284162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直線コネクタ 55"/>
            <p:cNvCxnSpPr/>
            <p:nvPr/>
          </p:nvCxnSpPr>
          <p:spPr>
            <a:xfrm>
              <a:off x="5507285" y="2526217"/>
              <a:ext cx="156370" cy="1467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5507285" y="2672986"/>
              <a:ext cx="156892" cy="1467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円/楕円 57"/>
            <p:cNvSpPr/>
            <p:nvPr/>
          </p:nvSpPr>
          <p:spPr>
            <a:xfrm>
              <a:off x="5367585" y="2615835"/>
              <a:ext cx="139700" cy="114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9" name="直線コネクタ 58"/>
          <p:cNvCxnSpPr>
            <a:stCxn id="25" idx="2"/>
          </p:cNvCxnSpPr>
          <p:nvPr/>
        </p:nvCxnSpPr>
        <p:spPr>
          <a:xfrm flipH="1">
            <a:off x="402965" y="1180799"/>
            <a:ext cx="405860" cy="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55365" y="660100"/>
            <a:ext cx="372135" cy="0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555365" y="292100"/>
            <a:ext cx="0" cy="367999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2777325" y="699047"/>
            <a:ext cx="372135" cy="0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2777325" y="291799"/>
            <a:ext cx="0" cy="407247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485725" y="699047"/>
            <a:ext cx="372135" cy="0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485725" y="291800"/>
            <a:ext cx="0" cy="40724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351626" y="291799"/>
            <a:ext cx="4351750" cy="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オブジェクト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76947"/>
              </p:ext>
            </p:extLst>
          </p:nvPr>
        </p:nvGraphicFramePr>
        <p:xfrm>
          <a:off x="46825" y="137812"/>
          <a:ext cx="2063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数式" r:id="rId15" imgW="101600" imgH="152400" progId="Equation.3">
                  <p:embed/>
                </p:oleObj>
              </mc:Choice>
              <mc:Fallback>
                <p:oleObj name="数式" r:id="rId15" imgW="1016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25" y="137812"/>
                        <a:ext cx="20637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直線コネクタ 68"/>
          <p:cNvCxnSpPr/>
          <p:nvPr/>
        </p:nvCxnSpPr>
        <p:spPr>
          <a:xfrm flipH="1">
            <a:off x="2121440" y="647099"/>
            <a:ext cx="372135" cy="0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2493575" y="647099"/>
            <a:ext cx="2" cy="171403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endCxn id="50" idx="2"/>
          </p:cNvCxnSpPr>
          <p:nvPr/>
        </p:nvCxnSpPr>
        <p:spPr>
          <a:xfrm>
            <a:off x="2493575" y="1177756"/>
            <a:ext cx="528885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>
            <a:off x="4331240" y="647099"/>
            <a:ext cx="372135" cy="0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>
            <a:off x="4703375" y="647099"/>
            <a:ext cx="1" cy="1714036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703375" y="1177756"/>
            <a:ext cx="198825" cy="3044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5930900" y="647099"/>
            <a:ext cx="275452" cy="0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6206352" y="647099"/>
            <a:ext cx="0" cy="1714036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6206351" y="1177756"/>
            <a:ext cx="528885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V="1">
            <a:off x="5108469" y="1164757"/>
            <a:ext cx="822431" cy="1604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V="1">
            <a:off x="4902200" y="657303"/>
            <a:ext cx="822431" cy="1604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4941750" y="2507874"/>
            <a:ext cx="822431" cy="1604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 flipV="1">
            <a:off x="5930900" y="291799"/>
            <a:ext cx="554826" cy="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V="1">
            <a:off x="4902200" y="291799"/>
            <a:ext cx="822431" cy="1604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オブジェクト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528766"/>
              </p:ext>
            </p:extLst>
          </p:nvPr>
        </p:nvGraphicFramePr>
        <p:xfrm>
          <a:off x="2325308" y="2335436"/>
          <a:ext cx="319888" cy="36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数式" r:id="rId17" imgW="177800" imgH="203200" progId="Equation.3">
                  <p:embed/>
                </p:oleObj>
              </mc:Choice>
              <mc:Fallback>
                <p:oleObj name="数式" r:id="rId1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25308" y="2335436"/>
                        <a:ext cx="319888" cy="368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オブジェクト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71183"/>
              </p:ext>
            </p:extLst>
          </p:nvPr>
        </p:nvGraphicFramePr>
        <p:xfrm>
          <a:off x="4532313" y="2335213"/>
          <a:ext cx="344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数式" r:id="rId19" imgW="190500" imgH="203200" progId="Equation.3">
                  <p:embed/>
                </p:oleObj>
              </mc:Choice>
              <mc:Fallback>
                <p:oleObj name="数式" r:id="rId19" imgW="190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32313" y="2335213"/>
                        <a:ext cx="34448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オブジェクト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693704"/>
              </p:ext>
            </p:extLst>
          </p:nvPr>
        </p:nvGraphicFramePr>
        <p:xfrm>
          <a:off x="8161338" y="2324100"/>
          <a:ext cx="3413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数式" r:id="rId21" imgW="190500" imgH="215900" progId="Equation.3">
                  <p:embed/>
                </p:oleObj>
              </mc:Choice>
              <mc:Fallback>
                <p:oleObj name="数式" r:id="rId21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61338" y="2324100"/>
                        <a:ext cx="3413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直線コネクタ 118"/>
          <p:cNvCxnSpPr/>
          <p:nvPr/>
        </p:nvCxnSpPr>
        <p:spPr>
          <a:xfrm flipH="1">
            <a:off x="8056175" y="646498"/>
            <a:ext cx="275452" cy="0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8331627" y="647099"/>
            <a:ext cx="0" cy="1714036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オブジェクト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88788"/>
              </p:ext>
            </p:extLst>
          </p:nvPr>
        </p:nvGraphicFramePr>
        <p:xfrm>
          <a:off x="-5569" y="1074713"/>
          <a:ext cx="460019" cy="28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数式" r:id="rId23" imgW="266700" imgH="165100" progId="Equation.3">
                  <p:embed/>
                </p:oleObj>
              </mc:Choice>
              <mc:Fallback>
                <p:oleObj name="数式" r:id="rId23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-5569" y="1074713"/>
                        <a:ext cx="460019" cy="283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直線コネクタ 122"/>
          <p:cNvCxnSpPr/>
          <p:nvPr/>
        </p:nvCxnSpPr>
        <p:spPr>
          <a:xfrm flipV="1">
            <a:off x="1267694" y="2816228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>
            <a:off x="1267694" y="2816228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V="1">
            <a:off x="1496294" y="2816227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1496294" y="3413128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 flipV="1">
            <a:off x="1726920" y="2816229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1726920" y="2816229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 flipV="1">
            <a:off x="1955520" y="2816228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1955520" y="3413129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 flipV="1">
            <a:off x="2184260" y="2816230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2184260" y="281623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 flipV="1">
            <a:off x="2412860" y="2816229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2412860" y="341313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 flipV="1">
            <a:off x="2638817" y="2816232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2638817" y="2816232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flipV="1">
            <a:off x="2867417" y="2816231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2867417" y="3413132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 flipV="1">
            <a:off x="3095425" y="2816233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3095425" y="2816233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 flipV="1">
            <a:off x="3324025" y="2816232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3324025" y="3413133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 flipV="1">
            <a:off x="3554651" y="2816234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3554651" y="2816234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V="1">
            <a:off x="3783251" y="2816233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/>
          <p:nvPr/>
        </p:nvCxnSpPr>
        <p:spPr>
          <a:xfrm>
            <a:off x="3783251" y="3413134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/>
          <p:nvPr/>
        </p:nvCxnSpPr>
        <p:spPr>
          <a:xfrm flipV="1">
            <a:off x="4011991" y="2816235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4011991" y="2816235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V="1">
            <a:off x="4240591" y="2816234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>
            <a:off x="4240591" y="3413135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 flipV="1">
            <a:off x="4484550" y="2816235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/>
          <p:nvPr/>
        </p:nvCxnSpPr>
        <p:spPr>
          <a:xfrm>
            <a:off x="4484550" y="2816235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/>
          <p:nvPr/>
        </p:nvCxnSpPr>
        <p:spPr>
          <a:xfrm flipV="1">
            <a:off x="4713150" y="2816234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>
            <a:off x="4713150" y="3413135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/>
          <p:nvPr/>
        </p:nvCxnSpPr>
        <p:spPr>
          <a:xfrm flipV="1">
            <a:off x="4941158" y="2816236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4941158" y="2816236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 flipV="1">
            <a:off x="5169758" y="2816235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5169758" y="3413136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V="1">
            <a:off x="5400384" y="2816237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5400384" y="2816237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 flipV="1">
            <a:off x="5628984" y="2816236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>
            <a:off x="5628984" y="3413137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 flipV="1">
            <a:off x="5857724" y="2816238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5857724" y="2816238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>
          <a:xfrm flipV="1">
            <a:off x="6086324" y="2816237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>
            <a:off x="582486" y="4162428"/>
            <a:ext cx="477850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 flipV="1">
            <a:off x="1067728" y="3565527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 flipH="1">
            <a:off x="1067729" y="3565528"/>
            <a:ext cx="42856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V="1">
            <a:off x="1496294" y="3565529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1496294" y="4162426"/>
            <a:ext cx="45922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 flipV="1">
            <a:off x="1959792" y="3565525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 flipH="1">
            <a:off x="1959794" y="3565525"/>
            <a:ext cx="45306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flipV="1">
            <a:off x="2412860" y="4162428"/>
            <a:ext cx="478327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/>
          <p:nvPr/>
        </p:nvCxnSpPr>
        <p:spPr>
          <a:xfrm flipV="1">
            <a:off x="2895459" y="3565527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/>
          <p:nvPr/>
        </p:nvCxnSpPr>
        <p:spPr>
          <a:xfrm flipH="1">
            <a:off x="2895460" y="3565528"/>
            <a:ext cx="42856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3321232" y="4162422"/>
            <a:ext cx="45922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 flipV="1">
            <a:off x="3784730" y="3565521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flipH="1">
            <a:off x="3784732" y="3565521"/>
            <a:ext cx="45306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>
          <a:xfrm flipV="1">
            <a:off x="4237798" y="4162424"/>
            <a:ext cx="478327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 flipV="1">
            <a:off x="4720397" y="3565523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/>
          <p:nvPr/>
        </p:nvCxnSpPr>
        <p:spPr>
          <a:xfrm flipH="1">
            <a:off x="4720399" y="3565521"/>
            <a:ext cx="453077" cy="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>
            <a:off x="5169758" y="4162430"/>
            <a:ext cx="45922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 flipV="1">
            <a:off x="5633256" y="3565529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H="1">
            <a:off x="5633258" y="3565529"/>
            <a:ext cx="45306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 flipV="1">
            <a:off x="6086324" y="4162409"/>
            <a:ext cx="440723" cy="2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>
            <a:off x="582486" y="4911736"/>
            <a:ext cx="914736" cy="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 flipV="1">
            <a:off x="1497222" y="4314837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 flipH="1">
            <a:off x="1497223" y="4314829"/>
            <a:ext cx="91563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>
          <a:xfrm flipV="1">
            <a:off x="2412860" y="4911729"/>
            <a:ext cx="911165" cy="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 flipH="1">
            <a:off x="3321232" y="4314829"/>
            <a:ext cx="916566" cy="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 flipV="1">
            <a:off x="3324025" y="4314838"/>
            <a:ext cx="0" cy="59690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 flipV="1">
            <a:off x="2404204" y="3565533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/>
          <p:nvPr/>
        </p:nvCxnSpPr>
        <p:spPr>
          <a:xfrm flipV="1">
            <a:off x="3324025" y="3565533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>
          <a:xfrm flipV="1">
            <a:off x="4225585" y="3565521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>
          <a:xfrm flipV="1">
            <a:off x="5173476" y="3565533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 flipV="1">
            <a:off x="6086324" y="3565529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>
          <a:xfrm flipV="1">
            <a:off x="2412860" y="4314829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 flipV="1">
            <a:off x="4240591" y="4314838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 flipV="1">
            <a:off x="4258593" y="4911729"/>
            <a:ext cx="911165" cy="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 flipH="1">
            <a:off x="5166965" y="4314829"/>
            <a:ext cx="916566" cy="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>
          <a:xfrm flipV="1">
            <a:off x="5169758" y="4314838"/>
            <a:ext cx="0" cy="59690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>
          <a:xfrm flipV="1">
            <a:off x="6086324" y="4314838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555365" y="5711839"/>
            <a:ext cx="185749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 flipV="1">
            <a:off x="2412860" y="5114938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/>
          <p:nvPr/>
        </p:nvCxnSpPr>
        <p:spPr>
          <a:xfrm flipH="1">
            <a:off x="4240591" y="5711836"/>
            <a:ext cx="1842940" cy="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>
            <a:off x="6083531" y="5114929"/>
            <a:ext cx="0" cy="59690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 flipH="1">
            <a:off x="2412861" y="5114929"/>
            <a:ext cx="1824937" cy="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/>
          <p:nvPr/>
        </p:nvCxnSpPr>
        <p:spPr>
          <a:xfrm flipH="1">
            <a:off x="6083532" y="5114929"/>
            <a:ext cx="1828548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>
          <a:xfrm flipV="1">
            <a:off x="4240591" y="5114938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4" name="オブジェクト 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0652"/>
              </p:ext>
            </p:extLst>
          </p:nvPr>
        </p:nvGraphicFramePr>
        <p:xfrm>
          <a:off x="5992813" y="2324100"/>
          <a:ext cx="504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数式" r:id="rId25" imgW="279400" imgH="215900" progId="Equation.3">
                  <p:embed/>
                </p:oleObj>
              </mc:Choice>
              <mc:Fallback>
                <p:oleObj name="数式" r:id="rId25" imgW="279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92813" y="2324100"/>
                        <a:ext cx="5048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5" name="直線コネクタ 264"/>
          <p:cNvCxnSpPr/>
          <p:nvPr/>
        </p:nvCxnSpPr>
        <p:spPr>
          <a:xfrm>
            <a:off x="6070439" y="3413098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>
          <a:xfrm flipV="1">
            <a:off x="6298447" y="2816199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/>
          <p:nvPr/>
        </p:nvCxnSpPr>
        <p:spPr>
          <a:xfrm>
            <a:off x="6298447" y="2816199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>
          <a:xfrm flipV="1">
            <a:off x="6527047" y="2816198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>
          <a:xfrm>
            <a:off x="6527047" y="3413099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 flipV="1">
            <a:off x="6757673" y="2816200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>
          <a:xfrm>
            <a:off x="6757673" y="28162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 flipV="1">
            <a:off x="6986273" y="2816199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>
          <a:xfrm>
            <a:off x="6986273" y="34131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 flipV="1">
            <a:off x="7215013" y="2816201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7215013" y="2816201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>
          <a:xfrm flipV="1">
            <a:off x="7443613" y="2816200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>
            <a:off x="7443613" y="3413101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 flipV="1">
            <a:off x="7687572" y="2816201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>
          <a:xfrm>
            <a:off x="7687572" y="2816201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/>
          <p:nvPr/>
        </p:nvCxnSpPr>
        <p:spPr>
          <a:xfrm flipV="1">
            <a:off x="7916172" y="2816200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/>
          <p:nvPr/>
        </p:nvCxnSpPr>
        <p:spPr>
          <a:xfrm>
            <a:off x="7916172" y="3413101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/>
          <p:nvPr/>
        </p:nvCxnSpPr>
        <p:spPr>
          <a:xfrm flipV="1">
            <a:off x="8144180" y="2816202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/>
          <p:nvPr/>
        </p:nvCxnSpPr>
        <p:spPr>
          <a:xfrm>
            <a:off x="8144180" y="2816202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/>
          <p:nvPr/>
        </p:nvCxnSpPr>
        <p:spPr>
          <a:xfrm flipV="1">
            <a:off x="8372780" y="2816201"/>
            <a:ext cx="0" cy="596901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/>
          <p:nvPr/>
        </p:nvCxnSpPr>
        <p:spPr>
          <a:xfrm>
            <a:off x="8372780" y="3413102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/>
          <p:nvPr/>
        </p:nvCxnSpPr>
        <p:spPr>
          <a:xfrm flipH="1">
            <a:off x="6525652" y="3565509"/>
            <a:ext cx="45306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/>
          <p:nvPr/>
        </p:nvCxnSpPr>
        <p:spPr>
          <a:xfrm>
            <a:off x="6978718" y="4162414"/>
            <a:ext cx="464895" cy="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/>
          <p:nvPr/>
        </p:nvCxnSpPr>
        <p:spPr>
          <a:xfrm flipV="1">
            <a:off x="7443613" y="3565511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/>
          <p:nvPr/>
        </p:nvCxnSpPr>
        <p:spPr>
          <a:xfrm flipH="1">
            <a:off x="7443613" y="3565509"/>
            <a:ext cx="470784" cy="2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/>
          <p:nvPr/>
        </p:nvCxnSpPr>
        <p:spPr>
          <a:xfrm>
            <a:off x="7910678" y="4162418"/>
            <a:ext cx="45922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 flipV="1">
            <a:off x="8374176" y="3565517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/>
          <p:nvPr/>
        </p:nvCxnSpPr>
        <p:spPr>
          <a:xfrm flipH="1" flipV="1">
            <a:off x="8374178" y="3565518"/>
            <a:ext cx="227202" cy="1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/>
          <p:nvPr/>
        </p:nvCxnSpPr>
        <p:spPr>
          <a:xfrm flipV="1">
            <a:off x="6966505" y="3565509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 flipV="1">
            <a:off x="7914396" y="3565521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/>
          <p:nvPr/>
        </p:nvCxnSpPr>
        <p:spPr>
          <a:xfrm flipV="1">
            <a:off x="6525652" y="3565529"/>
            <a:ext cx="0" cy="59690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/>
          <p:cNvCxnSpPr/>
          <p:nvPr/>
        </p:nvCxnSpPr>
        <p:spPr>
          <a:xfrm flipV="1">
            <a:off x="6084349" y="4911720"/>
            <a:ext cx="911165" cy="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/>
          <p:cNvCxnSpPr/>
          <p:nvPr/>
        </p:nvCxnSpPr>
        <p:spPr>
          <a:xfrm flipH="1">
            <a:off x="6992721" y="4314820"/>
            <a:ext cx="916566" cy="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/>
          <p:nvPr/>
        </p:nvCxnSpPr>
        <p:spPr>
          <a:xfrm flipV="1">
            <a:off x="6995514" y="4314829"/>
            <a:ext cx="0" cy="59690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/>
          <p:cNvCxnSpPr/>
          <p:nvPr/>
        </p:nvCxnSpPr>
        <p:spPr>
          <a:xfrm flipV="1">
            <a:off x="7912080" y="4314829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/>
          <p:nvPr/>
        </p:nvCxnSpPr>
        <p:spPr>
          <a:xfrm flipV="1">
            <a:off x="7909287" y="4911710"/>
            <a:ext cx="692093" cy="1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/>
          <p:nvPr/>
        </p:nvCxnSpPr>
        <p:spPr>
          <a:xfrm flipV="1">
            <a:off x="7910678" y="5114938"/>
            <a:ext cx="0" cy="59690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/>
          <p:cNvCxnSpPr/>
          <p:nvPr/>
        </p:nvCxnSpPr>
        <p:spPr>
          <a:xfrm>
            <a:off x="7912081" y="5711836"/>
            <a:ext cx="689299" cy="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9" name="オブジェクト 3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70424"/>
              </p:ext>
            </p:extLst>
          </p:nvPr>
        </p:nvGraphicFramePr>
        <p:xfrm>
          <a:off x="243021" y="3978183"/>
          <a:ext cx="319888" cy="36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数式" r:id="rId27" imgW="177800" imgH="203200" progId="Equation.3">
                  <p:embed/>
                </p:oleObj>
              </mc:Choice>
              <mc:Fallback>
                <p:oleObj name="数式" r:id="rId2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3021" y="3978183"/>
                        <a:ext cx="319888" cy="368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" name="オブジェクト 3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875321"/>
              </p:ext>
            </p:extLst>
          </p:nvPr>
        </p:nvGraphicFramePr>
        <p:xfrm>
          <a:off x="230721" y="4727588"/>
          <a:ext cx="344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数式" r:id="rId28" imgW="190500" imgH="203200" progId="Equation.3">
                  <p:embed/>
                </p:oleObj>
              </mc:Choice>
              <mc:Fallback>
                <p:oleObj name="数式" r:id="rId28" imgW="190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0721" y="4727588"/>
                        <a:ext cx="34448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" name="オブジェクト 3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93437"/>
              </p:ext>
            </p:extLst>
          </p:nvPr>
        </p:nvGraphicFramePr>
        <p:xfrm>
          <a:off x="238125" y="5516563"/>
          <a:ext cx="3444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数式" r:id="rId29" imgW="190500" imgH="215900" progId="Equation.3">
                  <p:embed/>
                </p:oleObj>
              </mc:Choice>
              <mc:Fallback>
                <p:oleObj name="数式" r:id="rId29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38125" y="5516563"/>
                        <a:ext cx="344488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" name="オブジェクト 3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19294"/>
              </p:ext>
            </p:extLst>
          </p:nvPr>
        </p:nvGraphicFramePr>
        <p:xfrm>
          <a:off x="146831" y="3271450"/>
          <a:ext cx="460019" cy="28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数式" r:id="rId31" imgW="266700" imgH="165100" progId="Equation.3">
                  <p:embed/>
                </p:oleObj>
              </mc:Choice>
              <mc:Fallback>
                <p:oleObj name="数式" r:id="rId31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6831" y="3271450"/>
                        <a:ext cx="460019" cy="283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5" name="直線コネクタ 334"/>
          <p:cNvCxnSpPr/>
          <p:nvPr/>
        </p:nvCxnSpPr>
        <p:spPr>
          <a:xfrm flipV="1">
            <a:off x="4859776" y="5907088"/>
            <a:ext cx="0" cy="620712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9351"/>
              </p:ext>
            </p:extLst>
          </p:nvPr>
        </p:nvGraphicFramePr>
        <p:xfrm>
          <a:off x="660400" y="1672431"/>
          <a:ext cx="7823200" cy="4381500"/>
        </p:xfrm>
        <a:graphic>
          <a:graphicData uri="http://schemas.openxmlformats.org/drawingml/2006/table">
            <a:tbl>
              <a:tblPr/>
              <a:tblGrid>
                <a:gridCol w="977900"/>
                <a:gridCol w="977900"/>
                <a:gridCol w="977900"/>
                <a:gridCol w="977900"/>
                <a:gridCol w="977900"/>
                <a:gridCol w="977900"/>
                <a:gridCol w="977900"/>
                <a:gridCol w="977900"/>
              </a:tblGrid>
              <a:tr h="457200">
                <a:tc>
                  <a:txBody>
                    <a:bodyPr/>
                    <a:lstStyle/>
                    <a:p>
                      <a:pPr algn="r" fontAlgn="ctr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(2,4)</a:t>
                      </a:r>
                      <a:b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×(3,5)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×(3,7)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(5,7)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×(1,2)</a:t>
                      </a:r>
                      <a:b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×(4,6)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×(1,4)</a:t>
                      </a:r>
                      <a:b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×(6,8)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(2,4)</a:t>
                      </a:r>
                      <a:b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×(4,8)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</a:t>
                      </a: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2,6)</a:t>
                      </a:r>
                      <a:b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×(1,2)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(2,4)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×(2,8)</a:t>
                      </a:r>
                      <a:b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(2,4)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×(2,6)</a:t>
                      </a:r>
                      <a:b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×(1,4)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(2,4)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×(2,8)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(2,4)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5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オブジェクト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233821"/>
              </p:ext>
            </p:extLst>
          </p:nvPr>
        </p:nvGraphicFramePr>
        <p:xfrm>
          <a:off x="8599488" y="1514475"/>
          <a:ext cx="3444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" name="数式" r:id="rId3" imgW="127000" imgH="165100" progId="Equation.3">
                  <p:embed/>
                </p:oleObj>
              </mc:Choice>
              <mc:Fallback>
                <p:oleObj name="数式" r:id="rId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99488" y="1514475"/>
                        <a:ext cx="344487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571760"/>
              </p:ext>
            </p:extLst>
          </p:nvPr>
        </p:nvGraphicFramePr>
        <p:xfrm>
          <a:off x="8429626" y="2616200"/>
          <a:ext cx="7254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" name="数式" r:id="rId5" imgW="266700" imgH="215900" progId="Equation.3">
                  <p:embed/>
                </p:oleObj>
              </mc:Choice>
              <mc:Fallback>
                <p:oleObj name="数式" r:id="rId5" imgW="266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9626" y="2616200"/>
                        <a:ext cx="725488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021371"/>
              </p:ext>
            </p:extLst>
          </p:nvPr>
        </p:nvGraphicFramePr>
        <p:xfrm>
          <a:off x="342900" y="4129088"/>
          <a:ext cx="5857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" name="数式" r:id="rId7" imgW="215900" imgH="215900" progId="Equation.3">
                  <p:embed/>
                </p:oleObj>
              </mc:Choice>
              <mc:Fallback>
                <p:oleObj name="数式" r:id="rId7" imgW="215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" y="4129088"/>
                        <a:ext cx="585788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97562"/>
              </p:ext>
            </p:extLst>
          </p:nvPr>
        </p:nvGraphicFramePr>
        <p:xfrm>
          <a:off x="411163" y="2470150"/>
          <a:ext cx="3794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" name="数式" r:id="rId9" imgW="139700" imgH="152400" progId="Equation.3">
                  <p:embed/>
                </p:oleObj>
              </mc:Choice>
              <mc:Fallback>
                <p:oleObj name="数式" r:id="rId9" imgW="1397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163" y="2470150"/>
                        <a:ext cx="379412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367432"/>
              </p:ext>
            </p:extLst>
          </p:nvPr>
        </p:nvGraphicFramePr>
        <p:xfrm>
          <a:off x="377025" y="1532093"/>
          <a:ext cx="448474" cy="41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" name="数式" r:id="rId11" imgW="165100" imgH="152400" progId="Equation.3">
                  <p:embed/>
                </p:oleObj>
              </mc:Choice>
              <mc:Fallback>
                <p:oleObj name="数式" r:id="rId11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025" y="1532093"/>
                        <a:ext cx="448474" cy="413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1727199" y="1236133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14573"/>
              </p:ext>
            </p:extLst>
          </p:nvPr>
        </p:nvGraphicFramePr>
        <p:xfrm>
          <a:off x="1844675" y="2470150"/>
          <a:ext cx="3794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" name="数式" r:id="rId13" imgW="139700" imgH="152400" progId="Equation.3">
                  <p:embed/>
                </p:oleObj>
              </mc:Choice>
              <mc:Fallback>
                <p:oleObj name="数式" r:id="rId13" imgW="1397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4675" y="2470150"/>
                        <a:ext cx="379412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オブジェクト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01441"/>
              </p:ext>
            </p:extLst>
          </p:nvPr>
        </p:nvGraphicFramePr>
        <p:xfrm>
          <a:off x="2649538" y="1514475"/>
          <a:ext cx="3444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" name="数式" r:id="rId14" imgW="127000" imgH="165100" progId="Equation.3">
                  <p:embed/>
                </p:oleObj>
              </mc:Choice>
              <mc:Fallback>
                <p:oleObj name="数式" r:id="rId14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49538" y="1514475"/>
                        <a:ext cx="344487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054861"/>
              </p:ext>
            </p:extLst>
          </p:nvPr>
        </p:nvGraphicFramePr>
        <p:xfrm>
          <a:off x="2633663" y="2454275"/>
          <a:ext cx="412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" name="数式" r:id="rId16" imgW="152400" imgH="165100" progId="Equation.3">
                  <p:embed/>
                </p:oleObj>
              </mc:Choice>
              <mc:Fallback>
                <p:oleObj name="数式" r:id="rId16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33663" y="2454275"/>
                        <a:ext cx="4127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38351"/>
              </p:ext>
            </p:extLst>
          </p:nvPr>
        </p:nvGraphicFramePr>
        <p:xfrm>
          <a:off x="1844675" y="1532093"/>
          <a:ext cx="448474" cy="41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" name="数式" r:id="rId18" imgW="165100" imgH="152400" progId="Equation.3">
                  <p:embed/>
                </p:oleObj>
              </mc:Choice>
              <mc:Fallback>
                <p:oleObj name="数式" r:id="rId18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4675" y="1532093"/>
                        <a:ext cx="448474" cy="413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2224087" y="2015067"/>
            <a:ext cx="4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HA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962399" y="3022598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343516"/>
              </p:ext>
            </p:extLst>
          </p:nvPr>
        </p:nvGraphicFramePr>
        <p:xfrm>
          <a:off x="4079875" y="4256615"/>
          <a:ext cx="3794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" name="数式" r:id="rId19" imgW="139700" imgH="152400" progId="Equation.3">
                  <p:embed/>
                </p:oleObj>
              </mc:Choice>
              <mc:Fallback>
                <p:oleObj name="数式" r:id="rId19" imgW="1397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9875" y="4256615"/>
                        <a:ext cx="379412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45511"/>
              </p:ext>
            </p:extLst>
          </p:nvPr>
        </p:nvGraphicFramePr>
        <p:xfrm>
          <a:off x="4884738" y="3300940"/>
          <a:ext cx="3444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" name="数式" r:id="rId20" imgW="127000" imgH="165100" progId="Equation.3">
                  <p:embed/>
                </p:oleObj>
              </mc:Choice>
              <mc:Fallback>
                <p:oleObj name="数式" r:id="rId20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84738" y="3300940"/>
                        <a:ext cx="344487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45785"/>
              </p:ext>
            </p:extLst>
          </p:nvPr>
        </p:nvGraphicFramePr>
        <p:xfrm>
          <a:off x="4868863" y="4240740"/>
          <a:ext cx="412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" name="数式" r:id="rId21" imgW="152400" imgH="165100" progId="Equation.3">
                  <p:embed/>
                </p:oleObj>
              </mc:Choice>
              <mc:Fallback>
                <p:oleObj name="数式" r:id="rId21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68863" y="4240740"/>
                        <a:ext cx="4127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804060"/>
              </p:ext>
            </p:extLst>
          </p:nvPr>
        </p:nvGraphicFramePr>
        <p:xfrm>
          <a:off x="4079875" y="3318558"/>
          <a:ext cx="448474" cy="41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" name="数式" r:id="rId22" imgW="165100" imgH="152400" progId="Equation.3">
                  <p:embed/>
                </p:oleObj>
              </mc:Choice>
              <mc:Fallback>
                <p:oleObj name="数式" r:id="rId22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9875" y="3318558"/>
                        <a:ext cx="448474" cy="413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テキスト ボックス 30"/>
          <p:cNvSpPr txBox="1"/>
          <p:nvPr/>
        </p:nvSpPr>
        <p:spPr>
          <a:xfrm>
            <a:off x="4459287" y="3801532"/>
            <a:ext cx="4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HA</a:t>
            </a:r>
            <a:endParaRPr kumimoji="1" lang="ja-JP" altLang="en-US" dirty="0"/>
          </a:p>
        </p:txBody>
      </p:sp>
      <p:cxnSp>
        <p:nvCxnSpPr>
          <p:cNvPr id="48" name="直線コネクタ 47"/>
          <p:cNvCxnSpPr/>
          <p:nvPr/>
        </p:nvCxnSpPr>
        <p:spPr>
          <a:xfrm flipV="1">
            <a:off x="825499" y="1727200"/>
            <a:ext cx="901700" cy="1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825499" y="2677583"/>
            <a:ext cx="901700" cy="1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942975" y="4447117"/>
            <a:ext cx="30194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3132666" y="1712383"/>
            <a:ext cx="461434" cy="14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3594100" y="1727201"/>
            <a:ext cx="0" cy="1790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3594100" y="3517900"/>
            <a:ext cx="368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V="1">
            <a:off x="5367866" y="3517900"/>
            <a:ext cx="461434" cy="14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5829300" y="1742019"/>
            <a:ext cx="0" cy="1790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5829300" y="1742017"/>
            <a:ext cx="2717801" cy="10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5367866" y="4447117"/>
            <a:ext cx="855134" cy="14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V="1">
            <a:off x="6223000" y="3098800"/>
            <a:ext cx="0" cy="134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図 1" descr="OR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43" y="2470150"/>
            <a:ext cx="1971695" cy="976634"/>
          </a:xfrm>
          <a:prstGeom prst="rect">
            <a:avLst/>
          </a:prstGeom>
        </p:spPr>
      </p:pic>
      <p:cxnSp>
        <p:nvCxnSpPr>
          <p:cNvPr id="85" name="直線コネクタ 84"/>
          <p:cNvCxnSpPr/>
          <p:nvPr/>
        </p:nvCxnSpPr>
        <p:spPr>
          <a:xfrm>
            <a:off x="6223000" y="3098800"/>
            <a:ext cx="800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132666" y="2725738"/>
            <a:ext cx="356023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1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オブジェクト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964851"/>
              </p:ext>
            </p:extLst>
          </p:nvPr>
        </p:nvGraphicFramePr>
        <p:xfrm>
          <a:off x="722853" y="1007269"/>
          <a:ext cx="3444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数式" r:id="rId3" imgW="127000" imgH="165100" progId="Equation.3">
                  <p:embed/>
                </p:oleObj>
              </mc:Choice>
              <mc:Fallback>
                <p:oleObj name="数式" r:id="rId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853" y="1007269"/>
                        <a:ext cx="344487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367913"/>
              </p:ext>
            </p:extLst>
          </p:nvPr>
        </p:nvGraphicFramePr>
        <p:xfrm>
          <a:off x="687929" y="4340166"/>
          <a:ext cx="4143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数式" r:id="rId5" imgW="152400" imgH="152400" progId="Equation.3">
                  <p:embed/>
                </p:oleObj>
              </mc:Choice>
              <mc:Fallback>
                <p:oleObj name="数式" r:id="rId5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929" y="4340166"/>
                        <a:ext cx="414337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601694"/>
              </p:ext>
            </p:extLst>
          </p:nvPr>
        </p:nvGraphicFramePr>
        <p:xfrm>
          <a:off x="8128000" y="3940173"/>
          <a:ext cx="4127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数式" r:id="rId7" imgW="152400" imgH="228600" progId="Equation.3">
                  <p:embed/>
                </p:oleObj>
              </mc:Choice>
              <mc:Fallback>
                <p:oleObj name="数式" r:id="rId7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28000" y="3940173"/>
                        <a:ext cx="412750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34797"/>
              </p:ext>
            </p:extLst>
          </p:nvPr>
        </p:nvGraphicFramePr>
        <p:xfrm>
          <a:off x="8128000" y="1231901"/>
          <a:ext cx="4127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数式" r:id="rId9" imgW="152400" imgH="190500" progId="Equation.3">
                  <p:embed/>
                </p:oleObj>
              </mc:Choice>
              <mc:Fallback>
                <p:oleObj name="数式" r:id="rId9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28000" y="1231901"/>
                        <a:ext cx="412750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図 1" descr="NO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16" y="576858"/>
            <a:ext cx="2349500" cy="1384300"/>
          </a:xfrm>
          <a:prstGeom prst="rect">
            <a:avLst/>
          </a:prstGeom>
        </p:spPr>
      </p:pic>
      <p:pic>
        <p:nvPicPr>
          <p:cNvPr id="3" name="図 2" descr="NAND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16" y="880532"/>
            <a:ext cx="2651384" cy="1363134"/>
          </a:xfrm>
          <a:prstGeom prst="rect">
            <a:avLst/>
          </a:prstGeom>
        </p:spPr>
      </p:pic>
      <p:pic>
        <p:nvPicPr>
          <p:cNvPr id="37" name="図 36" descr="NO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16" y="3911069"/>
            <a:ext cx="2349500" cy="1384300"/>
          </a:xfrm>
          <a:prstGeom prst="rect">
            <a:avLst/>
          </a:prstGeom>
        </p:spPr>
      </p:pic>
      <p:cxnSp>
        <p:nvCxnSpPr>
          <p:cNvPr id="38" name="直線コネクタ 37"/>
          <p:cNvCxnSpPr/>
          <p:nvPr/>
        </p:nvCxnSpPr>
        <p:spPr>
          <a:xfrm flipV="1">
            <a:off x="2870200" y="1180039"/>
            <a:ext cx="1532467" cy="5186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3209666" y="1794404"/>
            <a:ext cx="119300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3209666" y="1794404"/>
            <a:ext cx="0" cy="58763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 flipV="1">
            <a:off x="3209666" y="2378338"/>
            <a:ext cx="3686434" cy="129870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6896100" y="3677047"/>
            <a:ext cx="0" cy="587638"/>
          </a:xfrm>
          <a:prstGeom prst="line">
            <a:avLst/>
          </a:prstGeom>
          <a:ln w="381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117966" y="1489604"/>
            <a:ext cx="1844934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図 61" descr="NAND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16" y="3677047"/>
            <a:ext cx="2651384" cy="1363134"/>
          </a:xfrm>
          <a:prstGeom prst="rect">
            <a:avLst/>
          </a:prstGeom>
        </p:spPr>
      </p:pic>
      <p:cxnSp>
        <p:nvCxnSpPr>
          <p:cNvPr id="57" name="直線コネクタ 56"/>
          <p:cNvCxnSpPr/>
          <p:nvPr/>
        </p:nvCxnSpPr>
        <p:spPr>
          <a:xfrm>
            <a:off x="5969000" y="4258204"/>
            <a:ext cx="19939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870200" y="4547335"/>
            <a:ext cx="1532467" cy="5588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3209666" y="4004204"/>
            <a:ext cx="119300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3209666" y="3426751"/>
            <a:ext cx="0" cy="58763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3209666" y="2077242"/>
            <a:ext cx="3686434" cy="134951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6896100" y="1489604"/>
            <a:ext cx="0" cy="587638"/>
          </a:xfrm>
          <a:prstGeom prst="line">
            <a:avLst/>
          </a:prstGeom>
          <a:ln w="38100" cmpd="sng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6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オブジェクト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138874"/>
              </p:ext>
            </p:extLst>
          </p:nvPr>
        </p:nvGraphicFramePr>
        <p:xfrm>
          <a:off x="722853" y="1007269"/>
          <a:ext cx="3444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数式" r:id="rId3" imgW="127000" imgH="165100" progId="Equation.3">
                  <p:embed/>
                </p:oleObj>
              </mc:Choice>
              <mc:Fallback>
                <p:oleObj name="数式" r:id="rId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853" y="1007269"/>
                        <a:ext cx="344487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92950"/>
              </p:ext>
            </p:extLst>
          </p:nvPr>
        </p:nvGraphicFramePr>
        <p:xfrm>
          <a:off x="687929" y="4340166"/>
          <a:ext cx="4143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数式" r:id="rId5" imgW="152400" imgH="152400" progId="Equation.3">
                  <p:embed/>
                </p:oleObj>
              </mc:Choice>
              <mc:Fallback>
                <p:oleObj name="数式" r:id="rId5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929" y="4340166"/>
                        <a:ext cx="414337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092679"/>
              </p:ext>
            </p:extLst>
          </p:nvPr>
        </p:nvGraphicFramePr>
        <p:xfrm>
          <a:off x="8128000" y="1180039"/>
          <a:ext cx="4127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数式" r:id="rId7" imgW="152400" imgH="228600" progId="Equation.3">
                  <p:embed/>
                </p:oleObj>
              </mc:Choice>
              <mc:Fallback>
                <p:oleObj name="数式" r:id="rId7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28000" y="1180039"/>
                        <a:ext cx="412750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134516"/>
              </p:ext>
            </p:extLst>
          </p:nvPr>
        </p:nvGraphicFramePr>
        <p:xfrm>
          <a:off x="8128000" y="4006716"/>
          <a:ext cx="4127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数式" r:id="rId9" imgW="152400" imgH="190500" progId="Equation.3">
                  <p:embed/>
                </p:oleObj>
              </mc:Choice>
              <mc:Fallback>
                <p:oleObj name="数式" r:id="rId9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28000" y="4006716"/>
                        <a:ext cx="412750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線コネクタ 52"/>
          <p:cNvCxnSpPr/>
          <p:nvPr/>
        </p:nvCxnSpPr>
        <p:spPr>
          <a:xfrm flipV="1">
            <a:off x="3209666" y="1794404"/>
            <a:ext cx="0" cy="58763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 flipV="1">
            <a:off x="3209666" y="2378338"/>
            <a:ext cx="3686434" cy="129870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6905366" y="3677047"/>
            <a:ext cx="0" cy="587638"/>
          </a:xfrm>
          <a:prstGeom prst="line">
            <a:avLst/>
          </a:prstGeom>
          <a:ln w="38100" cmpd="sng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3209666" y="3426751"/>
            <a:ext cx="0" cy="58763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6905366" y="1456532"/>
            <a:ext cx="0" cy="587638"/>
          </a:xfrm>
          <a:prstGeom prst="line">
            <a:avLst/>
          </a:prstGeom>
          <a:ln w="38100" cmpd="sng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 descr="NO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879738"/>
            <a:ext cx="2806700" cy="1498600"/>
          </a:xfrm>
          <a:prstGeom prst="rect">
            <a:avLst/>
          </a:prstGeom>
        </p:spPr>
      </p:pic>
      <p:cxnSp>
        <p:nvCxnSpPr>
          <p:cNvPr id="61" name="直線コネクタ 60"/>
          <p:cNvCxnSpPr/>
          <p:nvPr/>
        </p:nvCxnSpPr>
        <p:spPr>
          <a:xfrm>
            <a:off x="6117966" y="1489604"/>
            <a:ext cx="1844934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3209666" y="2044170"/>
            <a:ext cx="3695700" cy="138258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3209666" y="1794404"/>
            <a:ext cx="930534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4" idx="3"/>
          </p:cNvCxnSpPr>
          <p:nvPr/>
        </p:nvCxnSpPr>
        <p:spPr>
          <a:xfrm>
            <a:off x="1067340" y="1231900"/>
            <a:ext cx="3072860" cy="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図 25" descr="NO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77047"/>
            <a:ext cx="2806700" cy="1498600"/>
          </a:xfrm>
          <a:prstGeom prst="rect">
            <a:avLst/>
          </a:prstGeom>
        </p:spPr>
      </p:pic>
      <p:cxnSp>
        <p:nvCxnSpPr>
          <p:cNvPr id="57" name="直線コネクタ 56"/>
          <p:cNvCxnSpPr/>
          <p:nvPr/>
        </p:nvCxnSpPr>
        <p:spPr>
          <a:xfrm flipV="1">
            <a:off x="5829300" y="4258204"/>
            <a:ext cx="2133600" cy="648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3209666" y="4014389"/>
            <a:ext cx="930534" cy="10185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5" idx="3"/>
          </p:cNvCxnSpPr>
          <p:nvPr/>
        </p:nvCxnSpPr>
        <p:spPr>
          <a:xfrm>
            <a:off x="1102266" y="4547334"/>
            <a:ext cx="3037934" cy="55885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8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96" y="3209924"/>
            <a:ext cx="1472317" cy="930275"/>
          </a:xfrm>
          <a:prstGeom prst="rect">
            <a:avLst/>
          </a:prstGeom>
        </p:spPr>
      </p:pic>
      <p:pic>
        <p:nvPicPr>
          <p:cNvPr id="12" name="図 11" descr="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96" y="2209800"/>
            <a:ext cx="1472317" cy="9017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281613" y="2091264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3752"/>
              </p:ext>
            </p:extLst>
          </p:nvPr>
        </p:nvGraphicFramePr>
        <p:xfrm>
          <a:off x="5434013" y="3360738"/>
          <a:ext cx="3095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" name="数式" r:id="rId4" imgW="114300" imgH="127000" progId="Equation.3">
                  <p:embed/>
                </p:oleObj>
              </mc:Choice>
              <mc:Fallback>
                <p:oleObj name="数式" r:id="rId4" imgW="1143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4013" y="3360738"/>
                        <a:ext cx="309562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20059"/>
              </p:ext>
            </p:extLst>
          </p:nvPr>
        </p:nvGraphicFramePr>
        <p:xfrm>
          <a:off x="6170613" y="2336800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数式" r:id="rId6" imgW="152400" imgH="190500" progId="Equation.3">
                  <p:embed/>
                </p:oleObj>
              </mc:Choice>
              <mc:Fallback>
                <p:oleObj name="数式" r:id="rId6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0613" y="2336800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950883"/>
              </p:ext>
            </p:extLst>
          </p:nvPr>
        </p:nvGraphicFramePr>
        <p:xfrm>
          <a:off x="6188075" y="3225800"/>
          <a:ext cx="412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数式" r:id="rId8" imgW="152400" imgH="228600" progId="Equation.3">
                  <p:embed/>
                </p:oleObj>
              </mc:Choice>
              <mc:Fallback>
                <p:oleObj name="数式" r:id="rId8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88075" y="3225800"/>
                        <a:ext cx="4127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543926"/>
              </p:ext>
            </p:extLst>
          </p:nvPr>
        </p:nvGraphicFramePr>
        <p:xfrm>
          <a:off x="5434013" y="2401623"/>
          <a:ext cx="3095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数式" r:id="rId10" imgW="114300" imgH="139700" progId="Equation.3">
                  <p:embed/>
                </p:oleObj>
              </mc:Choice>
              <mc:Fallback>
                <p:oleObj name="数式" r:id="rId10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4013" y="2401623"/>
                        <a:ext cx="309562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373834"/>
              </p:ext>
            </p:extLst>
          </p:nvPr>
        </p:nvGraphicFramePr>
        <p:xfrm>
          <a:off x="7377113" y="2336800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数式" r:id="rId12" imgW="152400" imgH="190500" progId="Equation.3">
                  <p:embed/>
                </p:oleObj>
              </mc:Choice>
              <mc:Fallback>
                <p:oleObj name="数式" r:id="rId12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77113" y="2336800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89367"/>
              </p:ext>
            </p:extLst>
          </p:nvPr>
        </p:nvGraphicFramePr>
        <p:xfrm>
          <a:off x="7377113" y="3259667"/>
          <a:ext cx="412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数式" r:id="rId13" imgW="152400" imgH="228600" progId="Equation.3">
                  <p:embed/>
                </p:oleObj>
              </mc:Choice>
              <mc:Fallback>
                <p:oleObj name="数式" r:id="rId13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7113" y="3259667"/>
                        <a:ext cx="4127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2971800" y="2838450"/>
            <a:ext cx="12954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625146" y="1739900"/>
            <a:ext cx="0" cy="66516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3625146" y="2416705"/>
            <a:ext cx="6731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594100" y="3843867"/>
            <a:ext cx="6731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971800" y="3451225"/>
            <a:ext cx="12954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643492" y="4509030"/>
            <a:ext cx="330340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630792" y="3843867"/>
            <a:ext cx="0" cy="66516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endCxn id="11" idx="1"/>
          </p:cNvCxnSpPr>
          <p:nvPr/>
        </p:nvCxnSpPr>
        <p:spPr>
          <a:xfrm>
            <a:off x="6687080" y="3569229"/>
            <a:ext cx="69003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6687080" y="2591329"/>
            <a:ext cx="69003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594100" y="1739900"/>
            <a:ext cx="35306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7124700" y="1739900"/>
            <a:ext cx="0" cy="1829329"/>
          </a:xfrm>
          <a:prstGeom prst="line">
            <a:avLst/>
          </a:prstGeom>
          <a:ln w="381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6946900" y="2591329"/>
            <a:ext cx="0" cy="1917701"/>
          </a:xfrm>
          <a:prstGeom prst="line">
            <a:avLst/>
          </a:prstGeom>
          <a:ln w="381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403600" y="1447800"/>
            <a:ext cx="3860800" cy="328930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0" name="オブジェクト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896584"/>
              </p:ext>
            </p:extLst>
          </p:nvPr>
        </p:nvGraphicFramePr>
        <p:xfrm>
          <a:off x="2439988" y="2632075"/>
          <a:ext cx="377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" name="数式" r:id="rId14" imgW="139700" imgH="165100" progId="Equation.3">
                  <p:embed/>
                </p:oleObj>
              </mc:Choice>
              <mc:Fallback>
                <p:oleObj name="数式" r:id="rId14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39988" y="2632075"/>
                        <a:ext cx="3778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オブジェクト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629764"/>
              </p:ext>
            </p:extLst>
          </p:nvPr>
        </p:nvGraphicFramePr>
        <p:xfrm>
          <a:off x="2439988" y="3256492"/>
          <a:ext cx="4460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" name="数式" r:id="rId16" imgW="165100" imgH="152400" progId="Equation.3">
                  <p:embed/>
                </p:oleObj>
              </mc:Choice>
              <mc:Fallback>
                <p:oleObj name="数式" r:id="rId16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39988" y="3256492"/>
                        <a:ext cx="446088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03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N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39" y="3116792"/>
            <a:ext cx="1642674" cy="967846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281613" y="2091264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091836"/>
              </p:ext>
            </p:extLst>
          </p:nvPr>
        </p:nvGraphicFramePr>
        <p:xfrm>
          <a:off x="5434013" y="3360738"/>
          <a:ext cx="3095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数式" r:id="rId4" imgW="114300" imgH="127000" progId="Equation.3">
                  <p:embed/>
                </p:oleObj>
              </mc:Choice>
              <mc:Fallback>
                <p:oleObj name="数式" r:id="rId4" imgW="1143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4013" y="3360738"/>
                        <a:ext cx="309562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45799"/>
              </p:ext>
            </p:extLst>
          </p:nvPr>
        </p:nvGraphicFramePr>
        <p:xfrm>
          <a:off x="6170613" y="2336800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数式" r:id="rId6" imgW="152400" imgH="190500" progId="Equation.3">
                  <p:embed/>
                </p:oleObj>
              </mc:Choice>
              <mc:Fallback>
                <p:oleObj name="数式" r:id="rId6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0613" y="2336800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356920"/>
              </p:ext>
            </p:extLst>
          </p:nvPr>
        </p:nvGraphicFramePr>
        <p:xfrm>
          <a:off x="6188075" y="3225800"/>
          <a:ext cx="412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数式" r:id="rId8" imgW="152400" imgH="228600" progId="Equation.3">
                  <p:embed/>
                </p:oleObj>
              </mc:Choice>
              <mc:Fallback>
                <p:oleObj name="数式" r:id="rId8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88075" y="3225800"/>
                        <a:ext cx="4127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188716"/>
              </p:ext>
            </p:extLst>
          </p:nvPr>
        </p:nvGraphicFramePr>
        <p:xfrm>
          <a:off x="5434013" y="2401623"/>
          <a:ext cx="3095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数式" r:id="rId10" imgW="114300" imgH="139700" progId="Equation.3">
                  <p:embed/>
                </p:oleObj>
              </mc:Choice>
              <mc:Fallback>
                <p:oleObj name="数式" r:id="rId10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4013" y="2401623"/>
                        <a:ext cx="309562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521151"/>
              </p:ext>
            </p:extLst>
          </p:nvPr>
        </p:nvGraphicFramePr>
        <p:xfrm>
          <a:off x="7377113" y="2336800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数式" r:id="rId12" imgW="152400" imgH="190500" progId="Equation.3">
                  <p:embed/>
                </p:oleObj>
              </mc:Choice>
              <mc:Fallback>
                <p:oleObj name="数式" r:id="rId12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77113" y="2336800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566663"/>
              </p:ext>
            </p:extLst>
          </p:nvPr>
        </p:nvGraphicFramePr>
        <p:xfrm>
          <a:off x="7377113" y="3259667"/>
          <a:ext cx="412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数式" r:id="rId13" imgW="152400" imgH="228600" progId="Equation.3">
                  <p:embed/>
                </p:oleObj>
              </mc:Choice>
              <mc:Fallback>
                <p:oleObj name="数式" r:id="rId13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7113" y="3259667"/>
                        <a:ext cx="4127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コネクタ 21"/>
          <p:cNvCxnSpPr/>
          <p:nvPr/>
        </p:nvCxnSpPr>
        <p:spPr>
          <a:xfrm>
            <a:off x="3111500" y="2582334"/>
            <a:ext cx="21701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854839" y="2594505"/>
            <a:ext cx="0" cy="974724"/>
          </a:xfrm>
          <a:prstGeom prst="line">
            <a:avLst/>
          </a:prstGeom>
          <a:ln w="38100" cmpd="sng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endCxn id="11" idx="1"/>
          </p:cNvCxnSpPr>
          <p:nvPr/>
        </p:nvCxnSpPr>
        <p:spPr>
          <a:xfrm>
            <a:off x="6687080" y="3569229"/>
            <a:ext cx="69003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6687080" y="2591329"/>
            <a:ext cx="69003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403600" y="1447800"/>
            <a:ext cx="3860800" cy="328930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0" name="オブジェクト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8951"/>
              </p:ext>
            </p:extLst>
          </p:nvPr>
        </p:nvGraphicFramePr>
        <p:xfrm>
          <a:off x="2628900" y="2387336"/>
          <a:ext cx="4476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数式" r:id="rId14" imgW="165100" imgH="152400" progId="Equation.3">
                  <p:embed/>
                </p:oleObj>
              </mc:Choice>
              <mc:Fallback>
                <p:oleObj name="数式" r:id="rId14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28900" y="2387336"/>
                        <a:ext cx="447675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62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96" y="3209924"/>
            <a:ext cx="1472317" cy="930275"/>
          </a:xfrm>
          <a:prstGeom prst="rect">
            <a:avLst/>
          </a:prstGeom>
        </p:spPr>
      </p:pic>
      <p:pic>
        <p:nvPicPr>
          <p:cNvPr id="12" name="図 11" descr="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96" y="2209800"/>
            <a:ext cx="1472317" cy="9017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281613" y="2091264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495775"/>
              </p:ext>
            </p:extLst>
          </p:nvPr>
        </p:nvGraphicFramePr>
        <p:xfrm>
          <a:off x="5434013" y="3360738"/>
          <a:ext cx="3095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数式" r:id="rId4" imgW="114300" imgH="127000" progId="Equation.3">
                  <p:embed/>
                </p:oleObj>
              </mc:Choice>
              <mc:Fallback>
                <p:oleObj name="数式" r:id="rId4" imgW="1143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4013" y="3360738"/>
                        <a:ext cx="309562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26745"/>
              </p:ext>
            </p:extLst>
          </p:nvPr>
        </p:nvGraphicFramePr>
        <p:xfrm>
          <a:off x="6170613" y="2336800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数式" r:id="rId6" imgW="152400" imgH="190500" progId="Equation.3">
                  <p:embed/>
                </p:oleObj>
              </mc:Choice>
              <mc:Fallback>
                <p:oleObj name="数式" r:id="rId6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0613" y="2336800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559428"/>
              </p:ext>
            </p:extLst>
          </p:nvPr>
        </p:nvGraphicFramePr>
        <p:xfrm>
          <a:off x="6188075" y="3225800"/>
          <a:ext cx="412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数式" r:id="rId8" imgW="152400" imgH="228600" progId="Equation.3">
                  <p:embed/>
                </p:oleObj>
              </mc:Choice>
              <mc:Fallback>
                <p:oleObj name="数式" r:id="rId8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88075" y="3225800"/>
                        <a:ext cx="4127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581997"/>
              </p:ext>
            </p:extLst>
          </p:nvPr>
        </p:nvGraphicFramePr>
        <p:xfrm>
          <a:off x="5434013" y="2401623"/>
          <a:ext cx="3095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数式" r:id="rId10" imgW="114300" imgH="139700" progId="Equation.3">
                  <p:embed/>
                </p:oleObj>
              </mc:Choice>
              <mc:Fallback>
                <p:oleObj name="数式" r:id="rId10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4013" y="2401623"/>
                        <a:ext cx="309562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47409"/>
              </p:ext>
            </p:extLst>
          </p:nvPr>
        </p:nvGraphicFramePr>
        <p:xfrm>
          <a:off x="7377113" y="2336800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数式" r:id="rId12" imgW="152400" imgH="190500" progId="Equation.3">
                  <p:embed/>
                </p:oleObj>
              </mc:Choice>
              <mc:Fallback>
                <p:oleObj name="数式" r:id="rId12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77113" y="2336800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452975"/>
              </p:ext>
            </p:extLst>
          </p:nvPr>
        </p:nvGraphicFramePr>
        <p:xfrm>
          <a:off x="7377113" y="3259667"/>
          <a:ext cx="412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数式" r:id="rId13" imgW="152400" imgH="228600" progId="Equation.3">
                  <p:embed/>
                </p:oleObj>
              </mc:Choice>
              <mc:Fallback>
                <p:oleObj name="数式" r:id="rId13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7113" y="3259667"/>
                        <a:ext cx="4127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3594100" y="2838450"/>
            <a:ext cx="6731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625146" y="1739900"/>
            <a:ext cx="0" cy="66516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3625146" y="2416705"/>
            <a:ext cx="6731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594100" y="3843867"/>
            <a:ext cx="6731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594100" y="3451225"/>
            <a:ext cx="6731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643492" y="4509030"/>
            <a:ext cx="330340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630792" y="3843867"/>
            <a:ext cx="0" cy="66516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endCxn id="11" idx="1"/>
          </p:cNvCxnSpPr>
          <p:nvPr/>
        </p:nvCxnSpPr>
        <p:spPr>
          <a:xfrm>
            <a:off x="6687080" y="3569229"/>
            <a:ext cx="69003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6687080" y="2591329"/>
            <a:ext cx="69003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594100" y="1739900"/>
            <a:ext cx="35306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7124700" y="1739900"/>
            <a:ext cx="0" cy="1829329"/>
          </a:xfrm>
          <a:prstGeom prst="line">
            <a:avLst/>
          </a:prstGeom>
          <a:ln w="381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6946900" y="2591329"/>
            <a:ext cx="0" cy="1917701"/>
          </a:xfrm>
          <a:prstGeom prst="line">
            <a:avLst/>
          </a:prstGeom>
          <a:ln w="38100" cmpd="sng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403600" y="1447800"/>
            <a:ext cx="3860800" cy="328930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0" name="オブジェクト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91480"/>
              </p:ext>
            </p:extLst>
          </p:nvPr>
        </p:nvGraphicFramePr>
        <p:xfrm>
          <a:off x="2543175" y="2896129"/>
          <a:ext cx="3778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数式" r:id="rId14" imgW="139700" imgH="152400" progId="Equation.3">
                  <p:embed/>
                </p:oleObj>
              </mc:Choice>
              <mc:Fallback>
                <p:oleObj name="数式" r:id="rId14" imgW="1397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43175" y="2896129"/>
                        <a:ext cx="377825" cy="4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コネクタ 28"/>
          <p:cNvCxnSpPr/>
          <p:nvPr/>
        </p:nvCxnSpPr>
        <p:spPr>
          <a:xfrm>
            <a:off x="3594100" y="2838450"/>
            <a:ext cx="0" cy="612775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921000" y="3111500"/>
            <a:ext cx="673100" cy="0"/>
          </a:xfrm>
          <a:prstGeom prst="line">
            <a:avLst/>
          </a:prstGeom>
          <a:ln w="38100" cmpd="sng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83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96" y="3209924"/>
            <a:ext cx="1472317" cy="930275"/>
          </a:xfrm>
          <a:prstGeom prst="rect">
            <a:avLst/>
          </a:prstGeom>
        </p:spPr>
      </p:pic>
      <p:pic>
        <p:nvPicPr>
          <p:cNvPr id="12" name="図 11" descr="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96" y="2209800"/>
            <a:ext cx="1472317" cy="9017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281613" y="2091264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44683"/>
              </p:ext>
            </p:extLst>
          </p:nvPr>
        </p:nvGraphicFramePr>
        <p:xfrm>
          <a:off x="5434013" y="3360738"/>
          <a:ext cx="3095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数式" r:id="rId4" imgW="114300" imgH="127000" progId="Equation.3">
                  <p:embed/>
                </p:oleObj>
              </mc:Choice>
              <mc:Fallback>
                <p:oleObj name="数式" r:id="rId4" imgW="1143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4013" y="3360738"/>
                        <a:ext cx="309562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26774"/>
              </p:ext>
            </p:extLst>
          </p:nvPr>
        </p:nvGraphicFramePr>
        <p:xfrm>
          <a:off x="6170613" y="2336800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数式" r:id="rId6" imgW="152400" imgH="190500" progId="Equation.3">
                  <p:embed/>
                </p:oleObj>
              </mc:Choice>
              <mc:Fallback>
                <p:oleObj name="数式" r:id="rId6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0613" y="2336800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06406"/>
              </p:ext>
            </p:extLst>
          </p:nvPr>
        </p:nvGraphicFramePr>
        <p:xfrm>
          <a:off x="6188075" y="3225800"/>
          <a:ext cx="412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数式" r:id="rId8" imgW="152400" imgH="228600" progId="Equation.3">
                  <p:embed/>
                </p:oleObj>
              </mc:Choice>
              <mc:Fallback>
                <p:oleObj name="数式" r:id="rId8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88075" y="3225800"/>
                        <a:ext cx="4127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69553"/>
              </p:ext>
            </p:extLst>
          </p:nvPr>
        </p:nvGraphicFramePr>
        <p:xfrm>
          <a:off x="5434013" y="2401623"/>
          <a:ext cx="3095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数式" r:id="rId10" imgW="114300" imgH="139700" progId="Equation.3">
                  <p:embed/>
                </p:oleObj>
              </mc:Choice>
              <mc:Fallback>
                <p:oleObj name="数式" r:id="rId10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4013" y="2401623"/>
                        <a:ext cx="309562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206283"/>
              </p:ext>
            </p:extLst>
          </p:nvPr>
        </p:nvGraphicFramePr>
        <p:xfrm>
          <a:off x="7377113" y="2336800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数式" r:id="rId12" imgW="152400" imgH="190500" progId="Equation.3">
                  <p:embed/>
                </p:oleObj>
              </mc:Choice>
              <mc:Fallback>
                <p:oleObj name="数式" r:id="rId12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77113" y="2336800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548210"/>
              </p:ext>
            </p:extLst>
          </p:nvPr>
        </p:nvGraphicFramePr>
        <p:xfrm>
          <a:off x="7377113" y="3259667"/>
          <a:ext cx="412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数式" r:id="rId13" imgW="152400" imgH="228600" progId="Equation.3">
                  <p:embed/>
                </p:oleObj>
              </mc:Choice>
              <mc:Fallback>
                <p:oleObj name="数式" r:id="rId13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7113" y="3259667"/>
                        <a:ext cx="4127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3594100" y="2838450"/>
            <a:ext cx="6731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921000" y="2416705"/>
            <a:ext cx="1377246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2921000" y="3843867"/>
            <a:ext cx="1346200" cy="105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594100" y="3451225"/>
            <a:ext cx="6731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endCxn id="11" idx="1"/>
          </p:cNvCxnSpPr>
          <p:nvPr/>
        </p:nvCxnSpPr>
        <p:spPr>
          <a:xfrm>
            <a:off x="6687080" y="3569229"/>
            <a:ext cx="69003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6687080" y="2591329"/>
            <a:ext cx="69003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403600" y="1447800"/>
            <a:ext cx="3860800" cy="328930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0" name="オブジェクト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289752"/>
              </p:ext>
            </p:extLst>
          </p:nvPr>
        </p:nvGraphicFramePr>
        <p:xfrm>
          <a:off x="2262187" y="2886869"/>
          <a:ext cx="7223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数式" r:id="rId14" imgW="266700" imgH="165100" progId="Equation.3">
                  <p:embed/>
                </p:oleObj>
              </mc:Choice>
              <mc:Fallback>
                <p:oleObj name="数式" r:id="rId14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62187" y="2886869"/>
                        <a:ext cx="722313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コネクタ 28"/>
          <p:cNvCxnSpPr/>
          <p:nvPr/>
        </p:nvCxnSpPr>
        <p:spPr>
          <a:xfrm>
            <a:off x="3594100" y="2838450"/>
            <a:ext cx="0" cy="612775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921000" y="3111500"/>
            <a:ext cx="673100" cy="0"/>
          </a:xfrm>
          <a:prstGeom prst="line">
            <a:avLst/>
          </a:prstGeom>
          <a:ln w="38100" cmpd="sng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オブジェクト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900974"/>
              </p:ext>
            </p:extLst>
          </p:nvPr>
        </p:nvGraphicFramePr>
        <p:xfrm>
          <a:off x="2416175" y="3569229"/>
          <a:ext cx="4127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数式" r:id="rId16" imgW="152400" imgH="152400" progId="Equation.3">
                  <p:embed/>
                </p:oleObj>
              </mc:Choice>
              <mc:Fallback>
                <p:oleObj name="数式" r:id="rId16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16175" y="3569229"/>
                        <a:ext cx="412750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092917"/>
              </p:ext>
            </p:extLst>
          </p:nvPr>
        </p:nvGraphicFramePr>
        <p:xfrm>
          <a:off x="2416175" y="2211123"/>
          <a:ext cx="3444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数式" r:id="rId18" imgW="127000" imgH="165100" progId="Equation.3">
                  <p:embed/>
                </p:oleObj>
              </mc:Choice>
              <mc:Fallback>
                <p:oleObj name="数式" r:id="rId18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16175" y="2211123"/>
                        <a:ext cx="344487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30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93260" y="1693348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192932"/>
              </p:ext>
            </p:extLst>
          </p:nvPr>
        </p:nvGraphicFramePr>
        <p:xfrm>
          <a:off x="1139285" y="2472285"/>
          <a:ext cx="7223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" name="数式" r:id="rId3" imgW="266700" imgH="165100" progId="Equation.3">
                  <p:embed/>
                </p:oleObj>
              </mc:Choice>
              <mc:Fallback>
                <p:oleObj name="数式" r:id="rId3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285" y="2472285"/>
                        <a:ext cx="7223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59290"/>
              </p:ext>
            </p:extLst>
          </p:nvPr>
        </p:nvGraphicFramePr>
        <p:xfrm>
          <a:off x="2082260" y="1938884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" name="数式" r:id="rId5" imgW="152400" imgH="190500" progId="Equation.3">
                  <p:embed/>
                </p:oleObj>
              </mc:Choice>
              <mc:Fallback>
                <p:oleObj name="数式" r:id="rId5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260" y="1938884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72744"/>
              </p:ext>
            </p:extLst>
          </p:nvPr>
        </p:nvGraphicFramePr>
        <p:xfrm>
          <a:off x="1277397" y="1988097"/>
          <a:ext cx="447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" name="数式" r:id="rId7" imgW="165100" imgH="152400" progId="Equation.3">
                  <p:embed/>
                </p:oleObj>
              </mc:Choice>
              <mc:Fallback>
                <p:oleObj name="数式" r:id="rId7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7397" y="1988097"/>
                        <a:ext cx="44767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52688"/>
              </p:ext>
            </p:extLst>
          </p:nvPr>
        </p:nvGraphicFramePr>
        <p:xfrm>
          <a:off x="580484" y="168287"/>
          <a:ext cx="5175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" name="数式" r:id="rId9" imgW="190500" imgH="203200" progId="Equation.3">
                  <p:embed/>
                </p:oleObj>
              </mc:Choice>
              <mc:Fallback>
                <p:oleObj name="数式" r:id="rId9" imgW="190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484" y="168287"/>
                        <a:ext cx="517525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コネクタ 21"/>
          <p:cNvCxnSpPr/>
          <p:nvPr/>
        </p:nvCxnSpPr>
        <p:spPr>
          <a:xfrm>
            <a:off x="826547" y="2193413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0" idx="2"/>
          </p:cNvCxnSpPr>
          <p:nvPr/>
        </p:nvCxnSpPr>
        <p:spPr>
          <a:xfrm flipH="1">
            <a:off x="826547" y="719150"/>
            <a:ext cx="12699" cy="147426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598727" y="2193413"/>
            <a:ext cx="308505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63566" y="1066800"/>
            <a:ext cx="8381469" cy="316230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4" name="オブジェクト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06719"/>
              </p:ext>
            </p:extLst>
          </p:nvPr>
        </p:nvGraphicFramePr>
        <p:xfrm>
          <a:off x="2666725" y="4380718"/>
          <a:ext cx="4810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" name="数式" r:id="rId11" imgW="177800" imgH="203200" progId="Equation.3">
                  <p:embed/>
                </p:oleObj>
              </mc:Choice>
              <mc:Fallback>
                <p:oleObj name="数式" r:id="rId11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6725" y="4380718"/>
                        <a:ext cx="481013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/>
          <p:cNvCxnSpPr/>
          <p:nvPr/>
        </p:nvCxnSpPr>
        <p:spPr>
          <a:xfrm>
            <a:off x="826547" y="2713584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839247" y="2736600"/>
            <a:ext cx="0" cy="1146437"/>
          </a:xfrm>
          <a:prstGeom prst="line">
            <a:avLst/>
          </a:prstGeom>
          <a:ln w="38100" cmpd="sng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907232" y="2193413"/>
            <a:ext cx="0" cy="224842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500426" y="1693351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7" name="オブジェクト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72632"/>
              </p:ext>
            </p:extLst>
          </p:nvPr>
        </p:nvGraphicFramePr>
        <p:xfrm>
          <a:off x="3446451" y="2472288"/>
          <a:ext cx="7223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数式" r:id="rId13" imgW="266700" imgH="165100" progId="Equation.3">
                  <p:embed/>
                </p:oleObj>
              </mc:Choice>
              <mc:Fallback>
                <p:oleObj name="数式" r:id="rId13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6451" y="2472288"/>
                        <a:ext cx="7223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オブジェクト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383660"/>
              </p:ext>
            </p:extLst>
          </p:nvPr>
        </p:nvGraphicFramePr>
        <p:xfrm>
          <a:off x="4389426" y="1938887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6" name="数式" r:id="rId14" imgW="152400" imgH="190500" progId="Equation.3">
                  <p:embed/>
                </p:oleObj>
              </mc:Choice>
              <mc:Fallback>
                <p:oleObj name="数式" r:id="rId14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9426" y="1938887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オブジェクト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593259"/>
              </p:ext>
            </p:extLst>
          </p:nvPr>
        </p:nvGraphicFramePr>
        <p:xfrm>
          <a:off x="3584563" y="1988100"/>
          <a:ext cx="447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" name="数式" r:id="rId15" imgW="165100" imgH="152400" progId="Equation.3">
                  <p:embed/>
                </p:oleObj>
              </mc:Choice>
              <mc:Fallback>
                <p:oleObj name="数式" r:id="rId15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4563" y="1988100"/>
                        <a:ext cx="44767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211432"/>
              </p:ext>
            </p:extLst>
          </p:nvPr>
        </p:nvGraphicFramePr>
        <p:xfrm>
          <a:off x="2871779" y="168287"/>
          <a:ext cx="5508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8" name="数式" r:id="rId16" imgW="203200" imgH="203200" progId="Equation.3">
                  <p:embed/>
                </p:oleObj>
              </mc:Choice>
              <mc:Fallback>
                <p:oleObj name="数式" r:id="rId16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71779" y="168287"/>
                        <a:ext cx="550863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線コネクタ 41"/>
          <p:cNvCxnSpPr/>
          <p:nvPr/>
        </p:nvCxnSpPr>
        <p:spPr>
          <a:xfrm>
            <a:off x="3133713" y="2193416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1" idx="2"/>
          </p:cNvCxnSpPr>
          <p:nvPr/>
        </p:nvCxnSpPr>
        <p:spPr>
          <a:xfrm flipH="1">
            <a:off x="3133713" y="719153"/>
            <a:ext cx="12699" cy="147426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905893" y="2193416"/>
            <a:ext cx="308505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オブジェクト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51626"/>
              </p:ext>
            </p:extLst>
          </p:nvPr>
        </p:nvGraphicFramePr>
        <p:xfrm>
          <a:off x="4956167" y="4381512"/>
          <a:ext cx="5159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9" name="数式" r:id="rId18" imgW="190500" imgH="203200" progId="Equation.3">
                  <p:embed/>
                </p:oleObj>
              </mc:Choice>
              <mc:Fallback>
                <p:oleObj name="数式" r:id="rId18" imgW="190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56167" y="4381512"/>
                        <a:ext cx="515937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線コネクタ 45"/>
          <p:cNvCxnSpPr/>
          <p:nvPr/>
        </p:nvCxnSpPr>
        <p:spPr>
          <a:xfrm>
            <a:off x="3133713" y="2713587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146413" y="2736603"/>
            <a:ext cx="0" cy="1146437"/>
          </a:xfrm>
          <a:prstGeom prst="line">
            <a:avLst/>
          </a:prstGeom>
          <a:ln w="38100" cmpd="sng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214398" y="2193416"/>
            <a:ext cx="0" cy="224842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227348" y="1693351"/>
            <a:ext cx="1405467" cy="186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53" name="オブジェクト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1312"/>
              </p:ext>
            </p:extLst>
          </p:nvPr>
        </p:nvGraphicFramePr>
        <p:xfrm>
          <a:off x="7173373" y="2472288"/>
          <a:ext cx="7223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0" name="数式" r:id="rId20" imgW="266700" imgH="165100" progId="Equation.3">
                  <p:embed/>
                </p:oleObj>
              </mc:Choice>
              <mc:Fallback>
                <p:oleObj name="数式" r:id="rId20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3373" y="2472288"/>
                        <a:ext cx="7223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オブジェクト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75068"/>
              </p:ext>
            </p:extLst>
          </p:nvPr>
        </p:nvGraphicFramePr>
        <p:xfrm>
          <a:off x="8116348" y="1938887"/>
          <a:ext cx="412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" name="数式" r:id="rId21" imgW="152400" imgH="190500" progId="Equation.3">
                  <p:embed/>
                </p:oleObj>
              </mc:Choice>
              <mc:Fallback>
                <p:oleObj name="数式" r:id="rId21" imgW="152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6348" y="1938887"/>
                        <a:ext cx="4127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オブジェクト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908809"/>
              </p:ext>
            </p:extLst>
          </p:nvPr>
        </p:nvGraphicFramePr>
        <p:xfrm>
          <a:off x="7311485" y="1988100"/>
          <a:ext cx="447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2" name="数式" r:id="rId22" imgW="165100" imgH="152400" progId="Equation.3">
                  <p:embed/>
                </p:oleObj>
              </mc:Choice>
              <mc:Fallback>
                <p:oleObj name="数式" r:id="rId22" imgW="165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1485" y="1988100"/>
                        <a:ext cx="44767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オブジェクト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149443"/>
              </p:ext>
            </p:extLst>
          </p:nvPr>
        </p:nvGraphicFramePr>
        <p:xfrm>
          <a:off x="6597642" y="152412"/>
          <a:ext cx="552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数式" r:id="rId23" imgW="203200" imgH="215900" progId="Equation.3">
                  <p:embed/>
                </p:oleObj>
              </mc:Choice>
              <mc:Fallback>
                <p:oleObj name="数式" r:id="rId2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97642" y="152412"/>
                        <a:ext cx="5524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線コネクタ 56"/>
          <p:cNvCxnSpPr/>
          <p:nvPr/>
        </p:nvCxnSpPr>
        <p:spPr>
          <a:xfrm>
            <a:off x="6860635" y="2193416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6" idx="2"/>
          </p:cNvCxnSpPr>
          <p:nvPr/>
        </p:nvCxnSpPr>
        <p:spPr>
          <a:xfrm flipH="1">
            <a:off x="6860635" y="719153"/>
            <a:ext cx="12699" cy="147426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8632815" y="2193416"/>
            <a:ext cx="308505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860635" y="2713587"/>
            <a:ext cx="366713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3335" y="2736603"/>
            <a:ext cx="0" cy="1146437"/>
          </a:xfrm>
          <a:prstGeom prst="line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8941320" y="2193416"/>
            <a:ext cx="0" cy="224842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オブジェクト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16557"/>
              </p:ext>
            </p:extLst>
          </p:nvPr>
        </p:nvGraphicFramePr>
        <p:xfrm>
          <a:off x="8529098" y="4346588"/>
          <a:ext cx="5159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数式" r:id="rId25" imgW="190500" imgH="215900" progId="Equation.3">
                  <p:embed/>
                </p:oleObj>
              </mc:Choice>
              <mc:Fallback>
                <p:oleObj name="数式" r:id="rId25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529098" y="4346588"/>
                        <a:ext cx="515937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線コネクタ 65"/>
          <p:cNvCxnSpPr/>
          <p:nvPr/>
        </p:nvCxnSpPr>
        <p:spPr>
          <a:xfrm flipV="1">
            <a:off x="6436772" y="3883037"/>
            <a:ext cx="442381" cy="127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5618154" y="3883037"/>
            <a:ext cx="800100" cy="0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5618154" y="2472288"/>
            <a:ext cx="800100" cy="0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3584563" y="440288"/>
            <a:ext cx="2833691" cy="0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オブジェクト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415094"/>
              </p:ext>
            </p:extLst>
          </p:nvPr>
        </p:nvGraphicFramePr>
        <p:xfrm>
          <a:off x="-58746" y="3731914"/>
          <a:ext cx="528646" cy="32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" name="数式" r:id="rId27" imgW="266700" imgH="165100" progId="Equation.3">
                  <p:embed/>
                </p:oleObj>
              </mc:Choice>
              <mc:Fallback>
                <p:oleObj name="数式" r:id="rId27" imgW="266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-58746" y="3731914"/>
                        <a:ext cx="528646" cy="32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コネクタ 13"/>
          <p:cNvCxnSpPr>
            <a:stCxn id="74" idx="3"/>
          </p:cNvCxnSpPr>
          <p:nvPr/>
        </p:nvCxnSpPr>
        <p:spPr>
          <a:xfrm flipV="1">
            <a:off x="469900" y="3883037"/>
            <a:ext cx="5231336" cy="1269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5472104" y="4675796"/>
            <a:ext cx="3056994" cy="0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  <a:tailEnd type="oval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114</Words>
  <Application>Microsoft Macintosh PowerPoint</Application>
  <PresentationFormat>画面に合わせる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ホワイト</vt:lpstr>
      <vt:lpstr>数式</vt:lpstr>
      <vt:lpstr>Microsoft 数式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泰輔</dc:creator>
  <cp:lastModifiedBy>金子 泰輔</cp:lastModifiedBy>
  <cp:revision>57</cp:revision>
  <dcterms:created xsi:type="dcterms:W3CDTF">2017-02-10T15:47:41Z</dcterms:created>
  <dcterms:modified xsi:type="dcterms:W3CDTF">2017-02-19T10:25:46Z</dcterms:modified>
</cp:coreProperties>
</file>