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9" r:id="rId5"/>
    <p:sldId id="260" r:id="rId6"/>
    <p:sldId id="261" r:id="rId7"/>
    <p:sldId id="268" r:id="rId8"/>
    <p:sldId id="262" r:id="rId9"/>
    <p:sldId id="263" r:id="rId10"/>
    <p:sldId id="265" r:id="rId11"/>
    <p:sldId id="264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BA0FA-2205-FCB0-89AF-C0A028793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DA6414-45DE-237B-1B1D-96C7C69F8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12946-E5A2-4342-C7F8-BBDDDEFAB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8489-5E1A-404D-84B6-788266B5F16F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118205-3A35-D0B1-B2DF-45E4F621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6FBE7-F701-9D33-9C83-55E4460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5903-91AF-47FF-8E7C-D9AC06436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93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87DF8-6EC9-9DE4-0C67-842C0CC09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19834A-5FF1-EE51-1B96-250EC3BF2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7BD367-AE18-6003-0617-5661C303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8489-5E1A-404D-84B6-788266B5F16F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C6ED4B-4739-36D0-D4A7-828CFDF7E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124B4C-EEDC-209F-6C6F-3C6FEE04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5903-91AF-47FF-8E7C-D9AC06436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97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896F0A-5A7D-BC4B-EDA9-D038136EB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1124B6-6ADC-0332-2EB4-4BF27BA43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CC9C-C70F-2810-5DA3-E4ED285B0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8489-5E1A-404D-84B6-788266B5F16F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D8EE87-0AF7-06C8-0303-6CEF47FA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C6E64E-326F-6000-FD19-5F8F6FF0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5903-91AF-47FF-8E7C-D9AC06436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84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586DF-9BF2-8D51-33C7-D6029186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86C851-1F38-2414-8A1F-C612887E5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456FFE-4CAF-C0C1-7139-673A9AE4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8489-5E1A-404D-84B6-788266B5F16F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8204C-1B3D-B048-C8CE-EC3EF2A6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D051E8-B985-92D4-4C2D-94218FBF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5903-91AF-47FF-8E7C-D9AC06436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19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0C24C-99EB-F46F-B237-197DD679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FC0AE2-824F-8CD1-4D54-2BDED9E07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9153E-4E46-F0A2-B13B-CFE2CBA0E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8489-5E1A-404D-84B6-788266B5F16F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054D92-963E-6482-2618-0D331DE6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5F83F-C54D-C38C-E0FC-CFCCBD99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5903-91AF-47FF-8E7C-D9AC06436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20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F3E01-3F34-52DD-F6BE-71E3C64A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6A6127-A4AE-7603-5CE1-CDB7ECB69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3A106-4B0E-A0C8-922B-A599FCBF5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AEB903-7D2B-05CE-EDC3-CAFEA8EB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8489-5E1A-404D-84B6-788266B5F16F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0CED2A-923B-861E-3E6F-974C1C874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19B90D-4A45-B6D4-FFC7-9F3512B4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5903-91AF-47FF-8E7C-D9AC06436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81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66C08-E794-FE4E-C89E-9B46F194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A89C87-4134-314D-E19C-0144B257F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B6D850-85A9-B222-FB01-DAB282F8A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1F46BF-CA2E-8B9E-1E4A-DB6E6126C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FBD559-C903-5117-F82B-CA9EBF3CE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7AA582-6D19-BB05-0D87-92F703B01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8489-5E1A-404D-84B6-788266B5F16F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DA1B84-C119-115E-1F16-ABD5A506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DBC33C-4CCD-59F8-08A1-A0C2D057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5903-91AF-47FF-8E7C-D9AC06436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56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3C7DE-FC56-BE14-4974-4907F927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609602-3149-166E-CF3A-F9716AAA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8489-5E1A-404D-84B6-788266B5F16F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C190BD-B654-AC47-F70D-C1B34607B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464CDD-4CD7-E1F4-8701-0FF821AA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5903-91AF-47FF-8E7C-D9AC06436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96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ED8D02-40CB-9F84-0178-C08098DD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8489-5E1A-404D-84B6-788266B5F16F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EF9731-2074-0CF2-06DA-9F609F88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4731F2-C140-4E0C-BBBC-49DB13D9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5903-91AF-47FF-8E7C-D9AC06436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6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1A592-C003-916E-5DB3-4ED1AF601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423F60-794A-802F-3085-A15AEBF15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D8075-905B-5FD1-CA8D-DD0C1026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723496-FB44-6898-73E1-20F2915F0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8489-5E1A-404D-84B6-788266B5F16F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651078-785E-6A2C-8E76-A74364B1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BD8617-9FA8-AA9A-1B40-12CB81A6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5903-91AF-47FF-8E7C-D9AC06436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5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FA9C5-FC8D-105A-1FF9-73869E877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2594FA-6B04-8CBE-2F46-6610EEA3F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525B4E-95CA-9BE3-B0F6-71858FE61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2C25E8-14BA-C8AC-CCD1-E4239037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8489-5E1A-404D-84B6-788266B5F16F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6E96C4-7822-5A48-45CE-0B4BB5C7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C2A912-50A1-B959-B0B9-D5A965ED2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5903-91AF-47FF-8E7C-D9AC06436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91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7D510B-8025-B14A-FA05-7B7D54057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F8573E-44F0-1723-80A9-61DCC5C0F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521FF-79F1-1300-1179-926CC469F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18489-5E1A-404D-84B6-788266B5F16F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36ECD-8E67-132F-0D7C-F9F3AD81B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DAD643-C644-B5E0-DB62-62398873E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75903-91AF-47FF-8E7C-D9AC06436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90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2C2C6-7A84-F354-7693-E1445AC33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스마트팜</a:t>
            </a:r>
            <a:r>
              <a:rPr lang="ko-KR" altLang="en-US" dirty="0"/>
              <a:t> 카메라 모듈 </a:t>
            </a:r>
            <a:br>
              <a:rPr lang="en-US" altLang="ko-KR" dirty="0"/>
            </a:br>
            <a:r>
              <a:rPr lang="ko-KR" altLang="en-US" dirty="0"/>
              <a:t>구성도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F9FDD8-B09B-9BE0-6A14-723DFFBA1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altLang="ko-KR" dirty="0"/>
              <a:t>18330153 </a:t>
            </a:r>
            <a:r>
              <a:rPr lang="ko-KR" altLang="en-US" dirty="0"/>
              <a:t>서강산</a:t>
            </a:r>
          </a:p>
        </p:txBody>
      </p:sp>
    </p:spTree>
    <p:extLst>
      <p:ext uri="{BB962C8B-B14F-4D97-AF65-F5344CB8AC3E}">
        <p14:creationId xmlns:p14="http://schemas.microsoft.com/office/powerpoint/2010/main" val="212623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00902A-1E09-8570-19CB-C7A8A296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ko-KR" altLang="en-US" sz="4000"/>
              <a:t>시스템 요구사항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4CA14DD-AF29-0546-FA98-D9B4BC59B2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355339"/>
              </p:ext>
            </p:extLst>
          </p:nvPr>
        </p:nvGraphicFramePr>
        <p:xfrm>
          <a:off x="838200" y="2052711"/>
          <a:ext cx="10506457" cy="3904726"/>
        </p:xfrm>
        <a:graphic>
          <a:graphicData uri="http://schemas.openxmlformats.org/drawingml/2006/table">
            <a:tbl>
              <a:tblPr firstRow="1" firstCol="1" bandRow="1"/>
              <a:tblGrid>
                <a:gridCol w="5744714">
                  <a:extLst>
                    <a:ext uri="{9D8B030D-6E8A-4147-A177-3AD203B41FA5}">
                      <a16:colId xmlns:a16="http://schemas.microsoft.com/office/drawing/2014/main" val="4076502766"/>
                    </a:ext>
                  </a:extLst>
                </a:gridCol>
                <a:gridCol w="4761743">
                  <a:extLst>
                    <a:ext uri="{9D8B030D-6E8A-4147-A177-3AD203B41FA5}">
                      <a16:colId xmlns:a16="http://schemas.microsoft.com/office/drawing/2014/main" val="1677718217"/>
                    </a:ext>
                  </a:extLst>
                </a:gridCol>
              </a:tblGrid>
              <a:tr h="557818"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3000" b="1" i="0" u="none" strike="noStrike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장치</a:t>
                      </a:r>
                      <a:endParaRPr lang="ko-KR" altLang="en-US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155" marR="204155" marT="28355" marB="0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3000" b="1" i="0" u="none" strike="noStrike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용도</a:t>
                      </a:r>
                      <a:endParaRPr lang="ko-KR" altLang="en-US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155" marR="204155" marT="28355" marB="0"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811714"/>
                  </a:ext>
                </a:extLst>
              </a:tr>
              <a:tr h="557818">
                <a:tc>
                  <a:txBody>
                    <a:bodyPr/>
                    <a:lstStyle/>
                    <a:p>
                      <a:pPr algn="l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000" b="0" i="0" u="none" strike="noStrike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Raspberry-Pi 4 model B</a:t>
                      </a:r>
                      <a:endParaRPr lang="en-US" altLang="ko-KR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155" marR="204155" marT="28355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3000" b="0" i="0" u="none" strike="noStrike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모듈 제어</a:t>
                      </a:r>
                      <a:r>
                        <a:rPr lang="en-US" altLang="ko-KR" sz="3000" b="0" i="0" u="none" strike="noStrike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3000" b="0" i="0" u="none" strike="noStrike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이미지 전송</a:t>
                      </a:r>
                      <a:endParaRPr lang="ko-KR" altLang="en-US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155" marR="204155" marT="28355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310684"/>
                  </a:ext>
                </a:extLst>
              </a:tr>
              <a:tr h="557818">
                <a:tc>
                  <a:txBody>
                    <a:bodyPr/>
                    <a:lstStyle/>
                    <a:p>
                      <a:pPr algn="l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Raspberry-Pi HQ Camera</a:t>
                      </a:r>
                      <a:endParaRPr lang="en-US" altLang="ko-KR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155" marR="204155" marT="28355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3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농작물 실시간 모니터링</a:t>
                      </a:r>
                      <a:endParaRPr lang="ko-KR" altLang="en-US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155" marR="204155" marT="28355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0830602"/>
                  </a:ext>
                </a:extLst>
              </a:tr>
              <a:tr h="557818">
                <a:tc>
                  <a:txBody>
                    <a:bodyPr/>
                    <a:lstStyle/>
                    <a:p>
                      <a:pPr algn="l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000" b="0" i="0" u="none" strike="noStrike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6mm Wide Angle Lens</a:t>
                      </a:r>
                      <a:endParaRPr lang="en-US" altLang="ko-KR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155" marR="204155" marT="28355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3000" b="0" i="0" u="none" strike="noStrike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카메라 광각 조절</a:t>
                      </a:r>
                      <a:endParaRPr lang="ko-KR" altLang="en-US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155" marR="204155" marT="28355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141522"/>
                  </a:ext>
                </a:extLst>
              </a:tr>
              <a:tr h="557818">
                <a:tc>
                  <a:txBody>
                    <a:bodyPr/>
                    <a:lstStyle/>
                    <a:p>
                      <a:pPr algn="l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28BYJ-48 STEP MOTOR</a:t>
                      </a:r>
                      <a:endParaRPr lang="en-US" altLang="ko-KR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155" marR="204155" marT="28355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3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카메라 이동 제어</a:t>
                      </a:r>
                      <a:endParaRPr lang="ko-KR" altLang="en-US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155" marR="204155" marT="28355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225373"/>
                  </a:ext>
                </a:extLst>
              </a:tr>
              <a:tr h="557818">
                <a:tc>
                  <a:txBody>
                    <a:bodyPr/>
                    <a:lstStyle/>
                    <a:p>
                      <a:pPr algn="l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000" b="0" i="0" u="none" strike="noStrike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rail track</a:t>
                      </a:r>
                      <a:endParaRPr lang="en-US" altLang="ko-KR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155" marR="204155" marT="28355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3000" b="0" i="0" u="none" strike="noStrike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카메라 이동 제어 </a:t>
                      </a:r>
                      <a:endParaRPr lang="ko-KR" altLang="en-US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155" marR="204155" marT="28355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653594"/>
                  </a:ext>
                </a:extLst>
              </a:tr>
              <a:tr h="557818">
                <a:tc>
                  <a:txBody>
                    <a:bodyPr/>
                    <a:lstStyle/>
                    <a:p>
                      <a:pPr algn="l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Collision Sensor (SEN030202)</a:t>
                      </a:r>
                      <a:endParaRPr lang="en-US" altLang="ko-KR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155" marR="204155" marT="28355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3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카메라 이동 범위 제어</a:t>
                      </a:r>
                      <a:endParaRPr lang="ko-KR" altLang="en-US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155" marR="204155" marT="28355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725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685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aspberry Pi4 GPIO Pinout 완벽 정리">
            <a:extLst>
              <a:ext uri="{FF2B5EF4-FFF2-40B4-BE49-F238E27FC236}">
                <a16:creationId xmlns:a16="http://schemas.microsoft.com/office/drawing/2014/main" id="{A7333D90-DB0A-F1DD-DCEE-2A0EA4A0C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111" y="597931"/>
            <a:ext cx="4471329" cy="595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4EB858-7151-CB54-781A-FB50366A859E}"/>
              </a:ext>
            </a:extLst>
          </p:cNvPr>
          <p:cNvSpPr txBox="1"/>
          <p:nvPr/>
        </p:nvSpPr>
        <p:spPr>
          <a:xfrm>
            <a:off x="4598462" y="250446"/>
            <a:ext cx="240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ras_pi_4B pin map 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9AB4AA-F761-9A1E-F58B-FA62714FE9A6}"/>
              </a:ext>
            </a:extLst>
          </p:cNvPr>
          <p:cNvSpPr/>
          <p:nvPr/>
        </p:nvSpPr>
        <p:spPr>
          <a:xfrm>
            <a:off x="5278142" y="2081503"/>
            <a:ext cx="374544" cy="104217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9121739-F6D3-F64F-7E47-64C6B6392786}"/>
              </a:ext>
            </a:extLst>
          </p:cNvPr>
          <p:cNvSpPr/>
          <p:nvPr/>
        </p:nvSpPr>
        <p:spPr>
          <a:xfrm>
            <a:off x="5606992" y="1052984"/>
            <a:ext cx="429434" cy="26999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8DAD9EC-7944-254B-0CDB-16DF13BC1466}"/>
              </a:ext>
            </a:extLst>
          </p:cNvPr>
          <p:cNvSpPr/>
          <p:nvPr/>
        </p:nvSpPr>
        <p:spPr>
          <a:xfrm>
            <a:off x="5278142" y="5977054"/>
            <a:ext cx="758284" cy="37914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85BFE80-83A7-5C20-4C54-EE8833C09E25}"/>
              </a:ext>
            </a:extLst>
          </p:cNvPr>
          <p:cNvSpPr/>
          <p:nvPr/>
        </p:nvSpPr>
        <p:spPr>
          <a:xfrm>
            <a:off x="5278141" y="3123682"/>
            <a:ext cx="390301" cy="30531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565C150-F5F2-B0CC-0DE4-3743DFDCF1A8}"/>
              </a:ext>
            </a:extLst>
          </p:cNvPr>
          <p:cNvSpPr/>
          <p:nvPr/>
        </p:nvSpPr>
        <p:spPr>
          <a:xfrm>
            <a:off x="5668443" y="2313728"/>
            <a:ext cx="328850" cy="30427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4" descr="Stepper motor Icons PNG - Free PNG and Icons Downloads">
            <a:extLst>
              <a:ext uri="{FF2B5EF4-FFF2-40B4-BE49-F238E27FC236}">
                <a16:creationId xmlns:a16="http://schemas.microsoft.com/office/drawing/2014/main" id="{DFBCC951-A15D-390B-828D-E36C0A107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504" y="2815910"/>
            <a:ext cx="1401348" cy="122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CentIoT - Crash Collision Sensor Switch Module for Robot Model RC car  Drones Quadcopter Arduino (Black) : Amazon.in: Industrial &amp; Scientific">
            <a:extLst>
              <a:ext uri="{FF2B5EF4-FFF2-40B4-BE49-F238E27FC236}">
                <a16:creationId xmlns:a16="http://schemas.microsoft.com/office/drawing/2014/main" id="{C219AA62-7BE7-CD4C-0AE0-64C953CA6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494" y="774366"/>
            <a:ext cx="1355654" cy="96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CentIoT - Crash Collision Sensor Switch Module for Robot Model RC car  Drones Quadcopter Arduino (Black) : Amazon.in: Industrial &amp; Scientific">
            <a:extLst>
              <a:ext uri="{FF2B5EF4-FFF2-40B4-BE49-F238E27FC236}">
                <a16:creationId xmlns:a16="http://schemas.microsoft.com/office/drawing/2014/main" id="{36B1BF4F-91CC-3A6E-C0EA-C78FB6971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504" y="5201398"/>
            <a:ext cx="1355654" cy="96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6A3E2D3-D05B-1EB7-6084-F68449EE407C}"/>
              </a:ext>
            </a:extLst>
          </p:cNvPr>
          <p:cNvSpPr/>
          <p:nvPr/>
        </p:nvSpPr>
        <p:spPr>
          <a:xfrm>
            <a:off x="5606992" y="1305824"/>
            <a:ext cx="429434" cy="52284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7885356-9262-105E-52FC-7596F124D847}"/>
              </a:ext>
            </a:extLst>
          </p:cNvPr>
          <p:cNvCxnSpPr>
            <a:cxnSpLocks/>
            <a:stCxn id="9" idx="1"/>
            <a:endCxn id="13" idx="3"/>
          </p:cNvCxnSpPr>
          <p:nvPr/>
        </p:nvCxnSpPr>
        <p:spPr>
          <a:xfrm flipH="1">
            <a:off x="2583852" y="1187984"/>
            <a:ext cx="3023140" cy="22410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C79C13D-B5CD-C85B-FB9D-0997B086D66E}"/>
              </a:ext>
            </a:extLst>
          </p:cNvPr>
          <p:cNvCxnSpPr>
            <a:cxnSpLocks/>
            <a:stCxn id="8" idx="1"/>
            <a:endCxn id="13" idx="3"/>
          </p:cNvCxnSpPr>
          <p:nvPr/>
        </p:nvCxnSpPr>
        <p:spPr>
          <a:xfrm flipH="1">
            <a:off x="2583852" y="2602593"/>
            <a:ext cx="2694290" cy="8264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EE460D8-CFD3-B6DF-F52A-FAA7E837839D}"/>
              </a:ext>
            </a:extLst>
          </p:cNvPr>
          <p:cNvCxnSpPr>
            <a:cxnSpLocks/>
            <a:stCxn id="11" idx="1"/>
            <a:endCxn id="15" idx="3"/>
          </p:cNvCxnSpPr>
          <p:nvPr/>
        </p:nvCxnSpPr>
        <p:spPr>
          <a:xfrm flipH="1">
            <a:off x="2538158" y="3276341"/>
            <a:ext cx="2739983" cy="24076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AE274AC-41B3-032A-272B-DB6FDF1A29DE}"/>
              </a:ext>
            </a:extLst>
          </p:cNvPr>
          <p:cNvCxnSpPr>
            <a:cxnSpLocks/>
            <a:stCxn id="10" idx="1"/>
            <a:endCxn id="15" idx="3"/>
          </p:cNvCxnSpPr>
          <p:nvPr/>
        </p:nvCxnSpPr>
        <p:spPr>
          <a:xfrm flipH="1" flipV="1">
            <a:off x="2538158" y="5684011"/>
            <a:ext cx="2739984" cy="4826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77401DF-C37F-6A7A-E8F6-0BF48AC23367}"/>
              </a:ext>
            </a:extLst>
          </p:cNvPr>
          <p:cNvCxnSpPr>
            <a:cxnSpLocks/>
            <a:stCxn id="16" idx="1"/>
            <a:endCxn id="14" idx="3"/>
          </p:cNvCxnSpPr>
          <p:nvPr/>
        </p:nvCxnSpPr>
        <p:spPr>
          <a:xfrm flipH="1" flipV="1">
            <a:off x="2596148" y="1256979"/>
            <a:ext cx="3010844" cy="3102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D592BB4-B6E5-97E9-4DF4-25F76486AD17}"/>
              </a:ext>
            </a:extLst>
          </p:cNvPr>
          <p:cNvCxnSpPr>
            <a:cxnSpLocks/>
            <a:stCxn id="12" idx="1"/>
            <a:endCxn id="14" idx="3"/>
          </p:cNvCxnSpPr>
          <p:nvPr/>
        </p:nvCxnSpPr>
        <p:spPr>
          <a:xfrm flipH="1" flipV="1">
            <a:off x="2596148" y="1256979"/>
            <a:ext cx="3072295" cy="12088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4FE06D4-F883-4A6E-CC10-CBD8B7BC5F52}"/>
              </a:ext>
            </a:extLst>
          </p:cNvPr>
          <p:cNvSpPr txBox="1"/>
          <p:nvPr/>
        </p:nvSpPr>
        <p:spPr>
          <a:xfrm>
            <a:off x="1406557" y="2375898"/>
            <a:ext cx="140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 motor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6BEF9D-8658-1E4E-FFC7-5A6EFCFF959A}"/>
              </a:ext>
            </a:extLst>
          </p:cNvPr>
          <p:cNvSpPr txBox="1"/>
          <p:nvPr/>
        </p:nvSpPr>
        <p:spPr>
          <a:xfrm>
            <a:off x="1191908" y="4933741"/>
            <a:ext cx="240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collusion sensor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CFF3BE-F398-0DD9-EFEF-95FE3369282F}"/>
              </a:ext>
            </a:extLst>
          </p:cNvPr>
          <p:cNvSpPr txBox="1"/>
          <p:nvPr/>
        </p:nvSpPr>
        <p:spPr>
          <a:xfrm>
            <a:off x="1106960" y="446986"/>
            <a:ext cx="240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collusion sensor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2DF5FB3-BF67-9E12-B47B-998C768ED2BE}"/>
              </a:ext>
            </a:extLst>
          </p:cNvPr>
          <p:cNvSpPr/>
          <p:nvPr/>
        </p:nvSpPr>
        <p:spPr>
          <a:xfrm>
            <a:off x="5661882" y="2866143"/>
            <a:ext cx="374544" cy="25753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C654F6D-567F-746E-BE7C-0DDC039C45C2}"/>
              </a:ext>
            </a:extLst>
          </p:cNvPr>
          <p:cNvCxnSpPr>
            <a:cxnSpLocks/>
            <a:stCxn id="26" idx="1"/>
            <a:endCxn id="13" idx="3"/>
          </p:cNvCxnSpPr>
          <p:nvPr/>
        </p:nvCxnSpPr>
        <p:spPr>
          <a:xfrm flipH="1">
            <a:off x="2583852" y="2994913"/>
            <a:ext cx="3078030" cy="4340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표 56">
            <a:extLst>
              <a:ext uri="{FF2B5EF4-FFF2-40B4-BE49-F238E27FC236}">
                <a16:creationId xmlns:a16="http://schemas.microsoft.com/office/drawing/2014/main" id="{7D7CE64B-A2B6-2BC0-356A-F41C34D4F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925459"/>
              </p:ext>
            </p:extLst>
          </p:nvPr>
        </p:nvGraphicFramePr>
        <p:xfrm>
          <a:off x="8318154" y="1226370"/>
          <a:ext cx="3602499" cy="381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833">
                  <a:extLst>
                    <a:ext uri="{9D8B030D-6E8A-4147-A177-3AD203B41FA5}">
                      <a16:colId xmlns:a16="http://schemas.microsoft.com/office/drawing/2014/main" val="2034421786"/>
                    </a:ext>
                  </a:extLst>
                </a:gridCol>
                <a:gridCol w="1200833">
                  <a:extLst>
                    <a:ext uri="{9D8B030D-6E8A-4147-A177-3AD203B41FA5}">
                      <a16:colId xmlns:a16="http://schemas.microsoft.com/office/drawing/2014/main" val="633476562"/>
                    </a:ext>
                  </a:extLst>
                </a:gridCol>
                <a:gridCol w="1200833">
                  <a:extLst>
                    <a:ext uri="{9D8B030D-6E8A-4147-A177-3AD203B41FA5}">
                      <a16:colId xmlns:a16="http://schemas.microsoft.com/office/drawing/2014/main" val="1194092556"/>
                    </a:ext>
                  </a:extLst>
                </a:gridCol>
              </a:tblGrid>
              <a:tr h="79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Collusion sensor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Step motor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Collusion sensor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768714"/>
                  </a:ext>
                </a:extLst>
              </a:tr>
              <a:tr h="79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</a:t>
                      </a:r>
                    </a:p>
                    <a:p>
                      <a:pPr algn="ctr" latinLnBrk="1"/>
                      <a:r>
                        <a:rPr lang="en-US" altLang="ko-KR" dirty="0"/>
                        <a:t>PIN 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 PIN 11, 13, 15, 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</a:t>
                      </a:r>
                    </a:p>
                    <a:p>
                      <a:pPr algn="ctr" latinLnBrk="1"/>
                      <a:r>
                        <a:rPr lang="en-US" altLang="ko-KR" dirty="0"/>
                        <a:t>PIN 40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031182"/>
                  </a:ext>
                </a:extLst>
              </a:tr>
              <a:tr h="79477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GROUND</a:t>
                      </a:r>
                    </a:p>
                    <a:p>
                      <a:pPr algn="ctr" latinLnBrk="1"/>
                      <a:r>
                        <a:rPr lang="en-US" altLang="ko-KR" dirty="0"/>
                        <a:t>PIN 06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GROUND</a:t>
                      </a:r>
                    </a:p>
                    <a:p>
                      <a:pPr algn="ctr" latinLnBrk="1"/>
                      <a:r>
                        <a:rPr lang="en-US" altLang="ko-KR" dirty="0"/>
                        <a:t>PIN 09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GROUND</a:t>
                      </a:r>
                    </a:p>
                    <a:p>
                      <a:pPr algn="ctr" latinLnBrk="1"/>
                      <a:r>
                        <a:rPr lang="en-US" altLang="ko-KR" dirty="0"/>
                        <a:t>PIN 39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600132"/>
                  </a:ext>
                </a:extLst>
              </a:tr>
              <a:tr h="79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power injection</a:t>
                      </a:r>
                    </a:p>
                    <a:p>
                      <a:pPr algn="ctr" latinLnBrk="1"/>
                      <a:r>
                        <a:rPr lang="en-US" altLang="ko-KR" dirty="0"/>
                        <a:t>PIN 04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power injection </a:t>
                      </a:r>
                      <a:endParaRPr lang="ko-KR" altLang="en-US" dirty="0"/>
                    </a:p>
                    <a:p>
                      <a:pPr algn="ctr" latinLnBrk="1"/>
                      <a:r>
                        <a:rPr lang="en-US" altLang="ko-KR" dirty="0"/>
                        <a:t>PIN 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power injection </a:t>
                      </a:r>
                      <a:endParaRPr lang="ko-KR" altLang="en-US" dirty="0"/>
                    </a:p>
                    <a:p>
                      <a:pPr algn="ctr" latinLnBrk="1"/>
                      <a:r>
                        <a:rPr lang="en-US" altLang="ko-KR" dirty="0"/>
                        <a:t>PIN 17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128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86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93382-671C-220A-116F-B6B535BF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94D2B8-3409-1115-FF96-B28521515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70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F49C2-3F21-E4B2-552D-99456E2E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54298" cy="1325563"/>
          </a:xfrm>
        </p:spPr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구성도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3BDC9B-F596-AE39-BCCE-4F20AB000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3527" cy="4351338"/>
          </a:xfrm>
        </p:spPr>
        <p:txBody>
          <a:bodyPr/>
          <a:lstStyle/>
          <a:p>
            <a:r>
              <a:rPr lang="ko-KR" altLang="en-US" dirty="0"/>
              <a:t>소프트웨어 구성도</a:t>
            </a:r>
            <a:endParaRPr lang="en-US" altLang="ko-KR" dirty="0"/>
          </a:p>
          <a:p>
            <a:r>
              <a:rPr lang="ko-KR" altLang="en-US" dirty="0"/>
              <a:t>플로우 차트</a:t>
            </a:r>
            <a:endParaRPr lang="en-US" altLang="ko-KR" dirty="0"/>
          </a:p>
          <a:p>
            <a:r>
              <a:rPr lang="ko-KR" altLang="en-US" dirty="0" err="1"/>
              <a:t>모듈별</a:t>
            </a:r>
            <a:r>
              <a:rPr lang="ko-KR" altLang="en-US" dirty="0"/>
              <a:t> 구성</a:t>
            </a:r>
            <a:r>
              <a:rPr lang="en-US" altLang="ko-KR" dirty="0"/>
              <a:t>/</a:t>
            </a:r>
            <a:r>
              <a:rPr lang="ko-KR" altLang="en-US" dirty="0"/>
              <a:t>동작 설명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36A90E8-F3D5-678A-D516-E08496600E2E}"/>
              </a:ext>
            </a:extLst>
          </p:cNvPr>
          <p:cNvSpPr txBox="1">
            <a:spLocks/>
          </p:cNvSpPr>
          <p:nvPr/>
        </p:nvSpPr>
        <p:spPr>
          <a:xfrm>
            <a:off x="6472355" y="365124"/>
            <a:ext cx="32542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HW </a:t>
            </a:r>
            <a:r>
              <a:rPr lang="ko-KR" altLang="en-US" dirty="0"/>
              <a:t>구성도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877DB1E-B736-3F8A-E82A-68901149B9D1}"/>
              </a:ext>
            </a:extLst>
          </p:cNvPr>
          <p:cNvSpPr txBox="1">
            <a:spLocks/>
          </p:cNvSpPr>
          <p:nvPr/>
        </p:nvSpPr>
        <p:spPr>
          <a:xfrm>
            <a:off x="6460273" y="1825625"/>
            <a:ext cx="48935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하드웨어 구성도</a:t>
            </a:r>
            <a:endParaRPr lang="en-US" altLang="ko-KR" dirty="0"/>
          </a:p>
          <a:p>
            <a:r>
              <a:rPr lang="ko-KR" altLang="en-US" dirty="0"/>
              <a:t>플로우 차트</a:t>
            </a:r>
            <a:endParaRPr lang="en-US" altLang="ko-KR" dirty="0"/>
          </a:p>
          <a:p>
            <a:r>
              <a:rPr lang="ko-KR" altLang="en-US" dirty="0" err="1"/>
              <a:t>모듈별</a:t>
            </a:r>
            <a:r>
              <a:rPr lang="ko-KR" altLang="en-US" dirty="0"/>
              <a:t> 구성</a:t>
            </a:r>
            <a:r>
              <a:rPr lang="en-US" altLang="ko-KR" dirty="0"/>
              <a:t>/</a:t>
            </a:r>
            <a:r>
              <a:rPr lang="ko-KR" altLang="en-US" dirty="0"/>
              <a:t>동작 설명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532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9060F-6C9C-8D87-2770-2A8552063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</a:t>
            </a:r>
            <a:r>
              <a:rPr lang="ko-KR" altLang="en-US" dirty="0"/>
              <a:t>구성도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097AED-DA9D-36B7-BE6E-067FCA06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4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79955C6-8BCB-E8E6-B59B-7C2FBCFBC029}"/>
              </a:ext>
            </a:extLst>
          </p:cNvPr>
          <p:cNvSpPr/>
          <p:nvPr/>
        </p:nvSpPr>
        <p:spPr>
          <a:xfrm>
            <a:off x="258337" y="913123"/>
            <a:ext cx="11566603" cy="525508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A6C9A1B-93EB-C9BC-A510-5DDD5518E99B}"/>
              </a:ext>
            </a:extLst>
          </p:cNvPr>
          <p:cNvSpPr/>
          <p:nvPr/>
        </p:nvSpPr>
        <p:spPr>
          <a:xfrm>
            <a:off x="4895669" y="1856767"/>
            <a:ext cx="3830016" cy="37020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BAC9A4D-D403-38A6-46B1-3AF6C842EE01}"/>
              </a:ext>
            </a:extLst>
          </p:cNvPr>
          <p:cNvSpPr/>
          <p:nvPr/>
        </p:nvSpPr>
        <p:spPr>
          <a:xfrm>
            <a:off x="9079040" y="1856767"/>
            <a:ext cx="2327705" cy="37020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D395B40-1EF8-AA93-D71E-28B7CA7436D9}"/>
              </a:ext>
            </a:extLst>
          </p:cNvPr>
          <p:cNvSpPr/>
          <p:nvPr/>
        </p:nvSpPr>
        <p:spPr>
          <a:xfrm>
            <a:off x="605859" y="1856768"/>
            <a:ext cx="4039523" cy="37020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307D63-260A-C03D-46B0-871BB4072BEC}"/>
              </a:ext>
            </a:extLst>
          </p:cNvPr>
          <p:cNvSpPr/>
          <p:nvPr/>
        </p:nvSpPr>
        <p:spPr>
          <a:xfrm>
            <a:off x="785254" y="3284727"/>
            <a:ext cx="1583473" cy="7525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Raspi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-camera</a:t>
            </a:r>
          </a:p>
          <a:p>
            <a:pPr algn="ctr"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process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657640-9EDE-C06F-B903-38ED5CFC43C4}"/>
              </a:ext>
            </a:extLst>
          </p:cNvPr>
          <p:cNvSpPr/>
          <p:nvPr/>
        </p:nvSpPr>
        <p:spPr>
          <a:xfrm>
            <a:off x="785255" y="2523063"/>
            <a:ext cx="1583473" cy="7525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image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process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4E07A8-A3E1-9DD6-7B02-0FD22C147C72}"/>
              </a:ext>
            </a:extLst>
          </p:cNvPr>
          <p:cNvSpPr/>
          <p:nvPr/>
        </p:nvSpPr>
        <p:spPr>
          <a:xfrm>
            <a:off x="9633502" y="3262340"/>
            <a:ext cx="1265373" cy="5877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image sender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7D4841-58CF-4B5D-3346-B42AE09DFF80}"/>
              </a:ext>
            </a:extLst>
          </p:cNvPr>
          <p:cNvSpPr/>
          <p:nvPr/>
        </p:nvSpPr>
        <p:spPr>
          <a:xfrm>
            <a:off x="2519530" y="3275616"/>
            <a:ext cx="1583473" cy="7525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motor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process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825840-1905-D796-0F2F-C45CDF8E9754}"/>
              </a:ext>
            </a:extLst>
          </p:cNvPr>
          <p:cNvSpPr/>
          <p:nvPr/>
        </p:nvSpPr>
        <p:spPr>
          <a:xfrm>
            <a:off x="9633502" y="3853441"/>
            <a:ext cx="1265373" cy="5877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signal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recevier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4A348B-5190-7F12-A858-3DBB6848240A}"/>
              </a:ext>
            </a:extLst>
          </p:cNvPr>
          <p:cNvSpPr/>
          <p:nvPr/>
        </p:nvSpPr>
        <p:spPr>
          <a:xfrm>
            <a:off x="2519530" y="4047325"/>
            <a:ext cx="1583473" cy="7525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Collusion</a:t>
            </a:r>
          </a:p>
          <a:p>
            <a:pPr algn="ctr"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process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DB9A8B-564F-2C0C-73E1-48E74F825579}"/>
              </a:ext>
            </a:extLst>
          </p:cNvPr>
          <p:cNvSpPr/>
          <p:nvPr/>
        </p:nvSpPr>
        <p:spPr>
          <a:xfrm>
            <a:off x="258337" y="366324"/>
            <a:ext cx="3211551" cy="100616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SW </a:t>
            </a:r>
            <a:r>
              <a:rPr lang="ko-KR" altLang="en-US" dirty="0"/>
              <a:t>구성도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5765013-A8AA-C332-3D1B-6B25051C50DE}"/>
              </a:ext>
            </a:extLst>
          </p:cNvPr>
          <p:cNvSpPr/>
          <p:nvPr/>
        </p:nvSpPr>
        <p:spPr>
          <a:xfrm>
            <a:off x="1576990" y="1564406"/>
            <a:ext cx="1811947" cy="58472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모듈 제어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F5CDFBE-2388-6DDA-98DE-FD85D2201FC3}"/>
              </a:ext>
            </a:extLst>
          </p:cNvPr>
          <p:cNvSpPr/>
          <p:nvPr/>
        </p:nvSpPr>
        <p:spPr>
          <a:xfrm>
            <a:off x="9532399" y="1616924"/>
            <a:ext cx="1811947" cy="58472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송수신 제어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08C1F0-96FB-2AB6-D5C4-ED94A0FF1A86}"/>
              </a:ext>
            </a:extLst>
          </p:cNvPr>
          <p:cNvSpPr/>
          <p:nvPr/>
        </p:nvSpPr>
        <p:spPr>
          <a:xfrm>
            <a:off x="9633502" y="2698788"/>
            <a:ext cx="1265373" cy="587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MQTT protocol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87034BD-74CB-D333-E44D-8652C06653D9}"/>
              </a:ext>
            </a:extLst>
          </p:cNvPr>
          <p:cNvSpPr/>
          <p:nvPr/>
        </p:nvSpPr>
        <p:spPr>
          <a:xfrm>
            <a:off x="5684493" y="1564406"/>
            <a:ext cx="1811947" cy="58472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중앙 제어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5025705-C79B-6053-84AB-7B7BD6C54BA4}"/>
              </a:ext>
            </a:extLst>
          </p:cNvPr>
          <p:cNvSpPr/>
          <p:nvPr/>
        </p:nvSpPr>
        <p:spPr>
          <a:xfrm>
            <a:off x="5224938" y="3295357"/>
            <a:ext cx="1583473" cy="7525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핀 초기화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796C5E-42F3-D24C-A4EC-82FC8EAA356C}"/>
              </a:ext>
            </a:extLst>
          </p:cNvPr>
          <p:cNvSpPr/>
          <p:nvPr/>
        </p:nvSpPr>
        <p:spPr>
          <a:xfrm>
            <a:off x="6966350" y="4064910"/>
            <a:ext cx="1583473" cy="7525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이미지 처리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9797CB-7E16-920D-631D-0F53E88CEDDD}"/>
              </a:ext>
            </a:extLst>
          </p:cNvPr>
          <p:cNvSpPr/>
          <p:nvPr/>
        </p:nvSpPr>
        <p:spPr>
          <a:xfrm>
            <a:off x="5224938" y="4027466"/>
            <a:ext cx="1583473" cy="7525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모듈 작동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C105D40-2D55-422F-49B7-3C01CEC4777A}"/>
              </a:ext>
            </a:extLst>
          </p:cNvPr>
          <p:cNvSpPr/>
          <p:nvPr/>
        </p:nvSpPr>
        <p:spPr>
          <a:xfrm>
            <a:off x="6966350" y="3295357"/>
            <a:ext cx="1583473" cy="7525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신호 처리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BE6F005-6D49-58F1-1E74-2D7862C079AD}"/>
              </a:ext>
            </a:extLst>
          </p:cNvPr>
          <p:cNvSpPr/>
          <p:nvPr/>
        </p:nvSpPr>
        <p:spPr>
          <a:xfrm>
            <a:off x="1339012" y="1597252"/>
            <a:ext cx="528918" cy="47766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0C1BB48-C12C-49A4-A782-40A3609B43EA}"/>
              </a:ext>
            </a:extLst>
          </p:cNvPr>
          <p:cNvSpPr/>
          <p:nvPr/>
        </p:nvSpPr>
        <p:spPr>
          <a:xfrm>
            <a:off x="5558393" y="1617934"/>
            <a:ext cx="528918" cy="47766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9D7AC21-93BD-08E8-61C7-4A94BA9D3086}"/>
              </a:ext>
            </a:extLst>
          </p:cNvPr>
          <p:cNvSpPr/>
          <p:nvPr/>
        </p:nvSpPr>
        <p:spPr>
          <a:xfrm>
            <a:off x="9231362" y="1655650"/>
            <a:ext cx="528918" cy="47766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EFE257-2E5B-E639-DD4F-B4515C095E7B}"/>
              </a:ext>
            </a:extLst>
          </p:cNvPr>
          <p:cNvSpPr/>
          <p:nvPr/>
        </p:nvSpPr>
        <p:spPr>
          <a:xfrm>
            <a:off x="2519530" y="2523063"/>
            <a:ext cx="1583473" cy="7525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movement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Control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9074B0E-627C-F417-8399-B6C77B3EAC31}"/>
              </a:ext>
            </a:extLst>
          </p:cNvPr>
          <p:cNvSpPr/>
          <p:nvPr/>
        </p:nvSpPr>
        <p:spPr>
          <a:xfrm>
            <a:off x="5224937" y="2542804"/>
            <a:ext cx="1583473" cy="7525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동작제어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848F0D-F22D-FE98-AA37-72DB03996C23}"/>
              </a:ext>
            </a:extLst>
          </p:cNvPr>
          <p:cNvSpPr/>
          <p:nvPr/>
        </p:nvSpPr>
        <p:spPr>
          <a:xfrm>
            <a:off x="6966349" y="2534228"/>
            <a:ext cx="1583473" cy="7525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서버 통신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화살표: 왼쪽/오른쪽 41">
            <a:extLst>
              <a:ext uri="{FF2B5EF4-FFF2-40B4-BE49-F238E27FC236}">
                <a16:creationId xmlns:a16="http://schemas.microsoft.com/office/drawing/2014/main" id="{08D67E0C-5F99-4622-6AC8-367C4BB2BE4E}"/>
              </a:ext>
            </a:extLst>
          </p:cNvPr>
          <p:cNvSpPr/>
          <p:nvPr/>
        </p:nvSpPr>
        <p:spPr>
          <a:xfrm>
            <a:off x="3188782" y="4971813"/>
            <a:ext cx="2707063" cy="34234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왼쪽/오른쪽 42">
            <a:extLst>
              <a:ext uri="{FF2B5EF4-FFF2-40B4-BE49-F238E27FC236}">
                <a16:creationId xmlns:a16="http://schemas.microsoft.com/office/drawing/2014/main" id="{88B9BF2E-912A-A358-84E9-68E4606A4D69}"/>
              </a:ext>
            </a:extLst>
          </p:cNvPr>
          <p:cNvSpPr/>
          <p:nvPr/>
        </p:nvSpPr>
        <p:spPr>
          <a:xfrm>
            <a:off x="7525354" y="4987985"/>
            <a:ext cx="2707063" cy="34234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33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559E9-3920-03F1-F46E-EF162A68F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80" y="117224"/>
            <a:ext cx="10515600" cy="1325563"/>
          </a:xfrm>
        </p:spPr>
        <p:txBody>
          <a:bodyPr/>
          <a:lstStyle/>
          <a:p>
            <a:r>
              <a:rPr lang="ko-KR" altLang="en-US" dirty="0"/>
              <a:t>플로우 차트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D1B73A8-AB2E-2BB0-A394-6E31C80C9045}"/>
              </a:ext>
            </a:extLst>
          </p:cNvPr>
          <p:cNvSpPr/>
          <p:nvPr/>
        </p:nvSpPr>
        <p:spPr>
          <a:xfrm>
            <a:off x="5331759" y="468675"/>
            <a:ext cx="1283662" cy="2421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중앙 시스템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7616F14-DCA9-0EAD-F93A-8D118ACA5D93}"/>
              </a:ext>
            </a:extLst>
          </p:cNvPr>
          <p:cNvCxnSpPr>
            <a:cxnSpLocks/>
          </p:cNvCxnSpPr>
          <p:nvPr/>
        </p:nvCxnSpPr>
        <p:spPr>
          <a:xfrm>
            <a:off x="5973590" y="710795"/>
            <a:ext cx="2261" cy="403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180C4B-D04C-B1D1-EAFA-171078592444}"/>
              </a:ext>
            </a:extLst>
          </p:cNvPr>
          <p:cNvSpPr/>
          <p:nvPr/>
        </p:nvSpPr>
        <p:spPr>
          <a:xfrm>
            <a:off x="5274471" y="2438045"/>
            <a:ext cx="1414092" cy="242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레일 순방향 이동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FB7A791-F100-B380-CA83-45FCBB299061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5975851" y="2680165"/>
            <a:ext cx="5666" cy="466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D8DA0E-E43B-CEE7-7BD2-5D97A2715574}"/>
              </a:ext>
            </a:extLst>
          </p:cNvPr>
          <p:cNvSpPr/>
          <p:nvPr/>
        </p:nvSpPr>
        <p:spPr>
          <a:xfrm>
            <a:off x="3956538" y="4156104"/>
            <a:ext cx="1478796" cy="242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모터 역방향 이동</a:t>
            </a: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01CA5897-5E24-A569-8FAF-F7DEAE0CB7F6}"/>
              </a:ext>
            </a:extLst>
          </p:cNvPr>
          <p:cNvSpPr/>
          <p:nvPr/>
        </p:nvSpPr>
        <p:spPr>
          <a:xfrm>
            <a:off x="5099208" y="4829066"/>
            <a:ext cx="1852339" cy="63564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타이머가 지났는가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id="{AF3DB19F-A500-9840-FACC-CFA5D4663805}"/>
              </a:ext>
            </a:extLst>
          </p:cNvPr>
          <p:cNvSpPr/>
          <p:nvPr/>
        </p:nvSpPr>
        <p:spPr>
          <a:xfrm>
            <a:off x="1234027" y="6081289"/>
            <a:ext cx="2073679" cy="242120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highlight>
                  <a:srgbClr val="FFFF00"/>
                </a:highlight>
              </a:rPr>
              <a:t>종료</a:t>
            </a: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FA97B736-89B8-A5DB-C3AF-4A5A07738DBB}"/>
              </a:ext>
            </a:extLst>
          </p:cNvPr>
          <p:cNvSpPr/>
          <p:nvPr/>
        </p:nvSpPr>
        <p:spPr>
          <a:xfrm>
            <a:off x="5049682" y="3147125"/>
            <a:ext cx="1852338" cy="63564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한계 위치까지 이동했는가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5CB75E-2159-FE26-A079-4A5923D0FC95}"/>
              </a:ext>
            </a:extLst>
          </p:cNvPr>
          <p:cNvSpPr txBox="1"/>
          <p:nvPr/>
        </p:nvSpPr>
        <p:spPr>
          <a:xfrm>
            <a:off x="5022756" y="3702882"/>
            <a:ext cx="543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6478D3-C650-5E46-21F2-FD88C8273DAA}"/>
              </a:ext>
            </a:extLst>
          </p:cNvPr>
          <p:cNvSpPr txBox="1"/>
          <p:nvPr/>
        </p:nvSpPr>
        <p:spPr>
          <a:xfrm>
            <a:off x="6549010" y="3711356"/>
            <a:ext cx="381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2F8C5D-9086-B9D6-495A-01DAD901ACB1}"/>
              </a:ext>
            </a:extLst>
          </p:cNvPr>
          <p:cNvSpPr/>
          <p:nvPr/>
        </p:nvSpPr>
        <p:spPr>
          <a:xfrm>
            <a:off x="8168332" y="4910145"/>
            <a:ext cx="1126615" cy="473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사진 촬영 후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사진 전송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263BA7-851D-9D31-5F5B-23B905DAF5EB}"/>
              </a:ext>
            </a:extLst>
          </p:cNvPr>
          <p:cNvSpPr/>
          <p:nvPr/>
        </p:nvSpPr>
        <p:spPr>
          <a:xfrm>
            <a:off x="5339686" y="1794288"/>
            <a:ext cx="1283662" cy="242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라즈베리 파이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8D6200C-4CCD-5187-8B63-8F6F112BE013}"/>
              </a:ext>
            </a:extLst>
          </p:cNvPr>
          <p:cNvCxnSpPr>
            <a:cxnSpLocks/>
          </p:cNvCxnSpPr>
          <p:nvPr/>
        </p:nvCxnSpPr>
        <p:spPr>
          <a:xfrm>
            <a:off x="5975851" y="1436217"/>
            <a:ext cx="5666" cy="358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0BC3F8-5341-6094-EFCB-D8CFF6674800}"/>
              </a:ext>
            </a:extLst>
          </p:cNvPr>
          <p:cNvCxnSpPr>
            <a:cxnSpLocks/>
          </p:cNvCxnSpPr>
          <p:nvPr/>
        </p:nvCxnSpPr>
        <p:spPr>
          <a:xfrm>
            <a:off x="5981517" y="2036408"/>
            <a:ext cx="0" cy="401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D1DBDF25-FDBE-5DE1-156F-59B67D9F503A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>
            <a:off x="5149227" y="3329480"/>
            <a:ext cx="373334" cy="127991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65ACB7D-465D-72D5-D2DA-87578B3ACD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28457" y="2909332"/>
            <a:ext cx="1410332" cy="709879"/>
          </a:xfrm>
          <a:prstGeom prst="bentConnector4">
            <a:avLst>
              <a:gd name="adj1" fmla="val 198"/>
              <a:gd name="adj2" fmla="val 1928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A31D618-9C8E-F7B7-DC29-942824AD4E97}"/>
              </a:ext>
            </a:extLst>
          </p:cNvPr>
          <p:cNvSpPr/>
          <p:nvPr/>
        </p:nvSpPr>
        <p:spPr>
          <a:xfrm>
            <a:off x="5301633" y="1113863"/>
            <a:ext cx="1348436" cy="322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시작 신호 전송 </a:t>
            </a:r>
          </a:p>
        </p:txBody>
      </p:sp>
      <p:sp>
        <p:nvSpPr>
          <p:cNvPr id="25" name="다이아몬드 24">
            <a:extLst>
              <a:ext uri="{FF2B5EF4-FFF2-40B4-BE49-F238E27FC236}">
                <a16:creationId xmlns:a16="http://schemas.microsoft.com/office/drawing/2014/main" id="{FAFF143A-B615-D8F5-7750-97C2D793BC80}"/>
              </a:ext>
            </a:extLst>
          </p:cNvPr>
          <p:cNvSpPr/>
          <p:nvPr/>
        </p:nvSpPr>
        <p:spPr>
          <a:xfrm>
            <a:off x="2630929" y="4829066"/>
            <a:ext cx="1852338" cy="63564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시작 위치 까지 복귀 했는가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02258E-F1B9-5015-809E-965C6F402248}"/>
              </a:ext>
            </a:extLst>
          </p:cNvPr>
          <p:cNvSpPr txBox="1"/>
          <p:nvPr/>
        </p:nvSpPr>
        <p:spPr>
          <a:xfrm>
            <a:off x="7401692" y="4872845"/>
            <a:ext cx="543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192802A7-C8A0-4B0F-7412-B4FAB1D4D8AC}"/>
              </a:ext>
            </a:extLst>
          </p:cNvPr>
          <p:cNvCxnSpPr>
            <a:cxnSpLocks/>
            <a:endCxn id="25" idx="0"/>
          </p:cNvCxnSpPr>
          <p:nvPr/>
        </p:nvCxnSpPr>
        <p:spPr>
          <a:xfrm rot="5400000">
            <a:off x="3911096" y="4044226"/>
            <a:ext cx="430842" cy="11388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8F5F9ABC-2FE9-38EA-D6C7-A602EA8CD3DB}"/>
              </a:ext>
            </a:extLst>
          </p:cNvPr>
          <p:cNvCxnSpPr>
            <a:cxnSpLocks/>
            <a:endCxn id="13" idx="0"/>
          </p:cNvCxnSpPr>
          <p:nvPr/>
        </p:nvCxnSpPr>
        <p:spPr>
          <a:xfrm rot="16200000" flipH="1">
            <a:off x="5145236" y="3948924"/>
            <a:ext cx="430842" cy="13294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9B28FA62-7B27-837C-302F-746080274908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13326" y="1691830"/>
            <a:ext cx="4320410" cy="21162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1BD4515-FB0C-EAFE-8E3F-58F1BC8089D8}"/>
              </a:ext>
            </a:extLst>
          </p:cNvPr>
          <p:cNvSpPr txBox="1"/>
          <p:nvPr/>
        </p:nvSpPr>
        <p:spPr>
          <a:xfrm>
            <a:off x="2544150" y="5466079"/>
            <a:ext cx="543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C72E2D7-EA22-FF77-D170-ADAF5F945EFB}"/>
              </a:ext>
            </a:extLst>
          </p:cNvPr>
          <p:cNvCxnSpPr>
            <a:stCxn id="25" idx="2"/>
            <a:endCxn id="14" idx="0"/>
          </p:cNvCxnSpPr>
          <p:nvPr/>
        </p:nvCxnSpPr>
        <p:spPr>
          <a:xfrm rot="5400000">
            <a:off x="2605694" y="5129885"/>
            <a:ext cx="616578" cy="12862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8931F02-15B3-0391-4FF9-F831B0F9EBBC}"/>
              </a:ext>
            </a:extLst>
          </p:cNvPr>
          <p:cNvCxnSpPr>
            <a:stCxn id="13" idx="3"/>
          </p:cNvCxnSpPr>
          <p:nvPr/>
        </p:nvCxnSpPr>
        <p:spPr>
          <a:xfrm flipV="1">
            <a:off x="6951547" y="5146888"/>
            <a:ext cx="12167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69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EF890-415B-1B6B-65FC-605F0FD76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517"/>
            <a:ext cx="3706906" cy="863040"/>
          </a:xfrm>
        </p:spPr>
        <p:txBody>
          <a:bodyPr/>
          <a:lstStyle/>
          <a:p>
            <a:r>
              <a:rPr lang="ko-KR" altLang="en-US" dirty="0"/>
              <a:t>모듈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5F9BB-F756-1E8A-E8DE-7FC5A6662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024"/>
            <a:ext cx="10515600" cy="49129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 영상 처리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 err="1"/>
              <a:t>라즈베리파이</a:t>
            </a:r>
            <a:r>
              <a:rPr lang="ko-KR" altLang="en-US" dirty="0"/>
              <a:t> 모듈 중 하나로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26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FE82A-6881-591D-8FB7-D0AE49814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</a:t>
            </a:r>
            <a:r>
              <a:rPr lang="ko-KR" altLang="en-US" dirty="0"/>
              <a:t>구성도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4F6A6-992F-3F90-C2C5-2867A3EA6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358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24BEF-08DB-1E08-34E2-CAEBE2AF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 </a:t>
            </a:r>
            <a:r>
              <a:rPr lang="ko-KR" altLang="en-US" dirty="0" err="1"/>
              <a:t>아키텍쳐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B3D658-D5EE-C4A3-ACB5-721ADFC15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09" y="2869530"/>
            <a:ext cx="3521744" cy="25426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CFED359-3985-AF85-ED68-A2715DC42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996" y="3169782"/>
            <a:ext cx="3873683" cy="20798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28D52FE-B1B1-8749-2661-353B7E3C6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0055" y="2869530"/>
            <a:ext cx="3158013" cy="2972247"/>
          </a:xfrm>
          <a:prstGeom prst="rect">
            <a:avLst/>
          </a:prstGeom>
        </p:spPr>
      </p:pic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4CE612E5-D1B4-E9C5-F05C-9C3E07222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6415" y="2327430"/>
            <a:ext cx="928955" cy="4380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전면</a:t>
            </a:r>
            <a:endParaRPr lang="en-US" altLang="ko-KR" dirty="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77E681A1-F7DE-521E-F007-84E4F0C510F6}"/>
              </a:ext>
            </a:extLst>
          </p:cNvPr>
          <p:cNvSpPr txBox="1">
            <a:spLocks/>
          </p:cNvSpPr>
          <p:nvPr/>
        </p:nvSpPr>
        <p:spPr>
          <a:xfrm>
            <a:off x="5839835" y="2327429"/>
            <a:ext cx="928955" cy="4380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/>
              <a:t>후면</a:t>
            </a:r>
            <a:endParaRPr lang="en-US" altLang="ko-KR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143ADF42-5914-1DB8-0AD0-1739268B9CD5}"/>
              </a:ext>
            </a:extLst>
          </p:cNvPr>
          <p:cNvSpPr txBox="1">
            <a:spLocks/>
          </p:cNvSpPr>
          <p:nvPr/>
        </p:nvSpPr>
        <p:spPr>
          <a:xfrm>
            <a:off x="9793255" y="2327428"/>
            <a:ext cx="928955" cy="4380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측면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6530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813A562-DF78-8007-467F-93C0E6520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680696"/>
            <a:ext cx="3521744" cy="2542638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1F257F1-A81F-1AE7-AC55-214F084FB51C}"/>
              </a:ext>
            </a:extLst>
          </p:cNvPr>
          <p:cNvSpPr/>
          <p:nvPr/>
        </p:nvSpPr>
        <p:spPr>
          <a:xfrm>
            <a:off x="1898028" y="1902800"/>
            <a:ext cx="1470401" cy="141092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230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226</Words>
  <Application>Microsoft Office PowerPoint</Application>
  <PresentationFormat>와이드스크린</PresentationFormat>
  <Paragraphs>102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Wingdings</vt:lpstr>
      <vt:lpstr>Office 테마</vt:lpstr>
      <vt:lpstr>스마트팜 카메라 모듈  구성도</vt:lpstr>
      <vt:lpstr>SW 구성도</vt:lpstr>
      <vt:lpstr>SW구성도</vt:lpstr>
      <vt:lpstr>PowerPoint 프레젠테이션</vt:lpstr>
      <vt:lpstr>플로우 차트</vt:lpstr>
      <vt:lpstr>모듈 제어</vt:lpstr>
      <vt:lpstr>HW구성도</vt:lpstr>
      <vt:lpstr>HW 아키텍쳐</vt:lpstr>
      <vt:lpstr>PowerPoint 프레젠테이션</vt:lpstr>
      <vt:lpstr>시스템 요구사항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스마트팜 카메라 모듈 구성도</dc:title>
  <dc:creator>강산 서</dc:creator>
  <cp:lastModifiedBy>강산 서</cp:lastModifiedBy>
  <cp:revision>4</cp:revision>
  <dcterms:created xsi:type="dcterms:W3CDTF">2023-10-15T08:56:53Z</dcterms:created>
  <dcterms:modified xsi:type="dcterms:W3CDTF">2023-10-16T12:54:44Z</dcterms:modified>
</cp:coreProperties>
</file>