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73" r:id="rId4"/>
    <p:sldId id="285" r:id="rId5"/>
    <p:sldId id="287" r:id="rId6"/>
    <p:sldId id="288" r:id="rId7"/>
    <p:sldId id="296" r:id="rId8"/>
    <p:sldId id="297" r:id="rId9"/>
    <p:sldId id="281" r:id="rId10"/>
    <p:sldId id="298" r:id="rId11"/>
    <p:sldId id="301" r:id="rId12"/>
    <p:sldId id="302" r:id="rId13"/>
    <p:sldId id="303" r:id="rId14"/>
    <p:sldId id="307" r:id="rId15"/>
    <p:sldId id="305" r:id="rId16"/>
    <p:sldId id="30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0" y="61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1747694" y="2367171"/>
            <a:ext cx="86966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스마트팜</a:t>
            </a:r>
            <a:r>
              <a: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카메라 모듈 </a:t>
            </a:r>
            <a:br>
              <a: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8D66E3F-947A-47DF-5CC3-4CE856C0C323}"/>
              </a:ext>
            </a:extLst>
          </p:cNvPr>
          <p:cNvSpPr txBox="1">
            <a:spLocks/>
          </p:cNvSpPr>
          <p:nvPr/>
        </p:nvSpPr>
        <p:spPr>
          <a:xfrm>
            <a:off x="1666240" y="4669811"/>
            <a:ext cx="3272852" cy="477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18330153 </a:t>
            </a:r>
            <a:r>
              <a:rPr lang="ko-KR" altLang="en-US" dirty="0"/>
              <a:t>서강산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26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HW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실사진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EB5C53-32DB-F110-413C-FEEF3255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19" y="2323840"/>
            <a:ext cx="3521744" cy="25426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0A15E0-D8AF-25B7-156F-B8184987F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506" y="2624092"/>
            <a:ext cx="3873683" cy="2079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A6431B-DFEC-38A7-05D9-58629E7B6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565" y="2323840"/>
            <a:ext cx="3158013" cy="2972247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16D8058-D0A8-88DC-61A0-49FD96256296}"/>
              </a:ext>
            </a:extLst>
          </p:cNvPr>
          <p:cNvSpPr txBox="1">
            <a:spLocks/>
          </p:cNvSpPr>
          <p:nvPr/>
        </p:nvSpPr>
        <p:spPr>
          <a:xfrm>
            <a:off x="1797925" y="1781740"/>
            <a:ext cx="928955" cy="43807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전면</a:t>
            </a:r>
            <a:endParaRPr lang="en-US" altLang="ko-KR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F41EB02-4C08-FBCE-A946-E052CB6983C5}"/>
              </a:ext>
            </a:extLst>
          </p:cNvPr>
          <p:cNvSpPr txBox="1">
            <a:spLocks/>
          </p:cNvSpPr>
          <p:nvPr/>
        </p:nvSpPr>
        <p:spPr>
          <a:xfrm>
            <a:off x="5751345" y="1781739"/>
            <a:ext cx="928955" cy="4380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후면</a:t>
            </a:r>
            <a:endParaRPr lang="en-US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287E8EB-73BD-592A-46CB-592835A61FA3}"/>
              </a:ext>
            </a:extLst>
          </p:cNvPr>
          <p:cNvSpPr txBox="1">
            <a:spLocks/>
          </p:cNvSpPr>
          <p:nvPr/>
        </p:nvSpPr>
        <p:spPr>
          <a:xfrm>
            <a:off x="9704765" y="1781738"/>
            <a:ext cx="928955" cy="4380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측면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5348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26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요구사항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5271A7-EE68-483A-9EC0-9D7B7596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96" y="2100577"/>
            <a:ext cx="4390005" cy="3243179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AC78570-09C6-D5EE-1B79-02CD0B9DE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23353"/>
              </p:ext>
            </p:extLst>
          </p:nvPr>
        </p:nvGraphicFramePr>
        <p:xfrm>
          <a:off x="6568200" y="1667950"/>
          <a:ext cx="4994536" cy="4108435"/>
        </p:xfrm>
        <a:graphic>
          <a:graphicData uri="http://schemas.openxmlformats.org/drawingml/2006/table">
            <a:tbl>
              <a:tblPr/>
              <a:tblGrid>
                <a:gridCol w="2497268">
                  <a:extLst>
                    <a:ext uri="{9D8B030D-6E8A-4147-A177-3AD203B41FA5}">
                      <a16:colId xmlns:a16="http://schemas.microsoft.com/office/drawing/2014/main" val="1802237969"/>
                    </a:ext>
                  </a:extLst>
                </a:gridCol>
                <a:gridCol w="2497268">
                  <a:extLst>
                    <a:ext uri="{9D8B030D-6E8A-4147-A177-3AD203B41FA5}">
                      <a16:colId xmlns:a16="http://schemas.microsoft.com/office/drawing/2014/main" val="3965589306"/>
                    </a:ext>
                  </a:extLst>
                </a:gridCol>
              </a:tblGrid>
              <a:tr h="40151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</a:t>
                      </a:r>
                      <a:endParaRPr lang="ko-KR" altLang="en-US" sz="3600" b="1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0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</a:t>
                      </a:r>
                      <a:endParaRPr lang="ko-KR" altLang="en-US" sz="3600" b="1" dirty="0">
                        <a:effectLst/>
                      </a:endParaRPr>
                    </a:p>
                  </a:txBody>
                  <a:tcPr marL="66675" marR="66675" marT="66675" marB="66675">
                    <a:lnL>
                      <a:noFill/>
                    </a:lnL>
                    <a:lnR w="50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70399"/>
                  </a:ext>
                </a:extLst>
              </a:tr>
              <a:tr h="661081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Raspberry-Pi 4 model B</a:t>
                      </a:r>
                      <a:endParaRPr lang="en-US" sz="3600" b="1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제어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전송</a:t>
                      </a:r>
                      <a:endParaRPr lang="ko-KR" altLang="en-US" sz="3600" b="0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05228"/>
                  </a:ext>
                </a:extLst>
              </a:tr>
              <a:tr h="661081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Raspberry-Pi HQ Camera</a:t>
                      </a:r>
                      <a:endParaRPr lang="en-US" sz="3600" b="1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농작물 실시간 모니터링</a:t>
                      </a:r>
                      <a:endParaRPr lang="ko-KR" altLang="en-US" sz="3600" b="0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722780"/>
                  </a:ext>
                </a:extLst>
              </a:tr>
              <a:tr h="661081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6mm Wide Angle Lens</a:t>
                      </a:r>
                      <a:endParaRPr lang="en-US" sz="3600" b="1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 광각 조절</a:t>
                      </a:r>
                      <a:endParaRPr lang="ko-KR" altLang="en-US" sz="3600" b="0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28566"/>
                  </a:ext>
                </a:extLst>
              </a:tr>
              <a:tr h="661081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28BYJ-48 STEP MOTOR</a:t>
                      </a:r>
                      <a:endParaRPr lang="en-US" sz="3600" b="1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 이동 제어</a:t>
                      </a:r>
                      <a:endParaRPr lang="ko-KR" altLang="en-US" sz="3600" b="0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178671"/>
                  </a:ext>
                </a:extLst>
              </a:tr>
              <a:tr h="40151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rail track</a:t>
                      </a:r>
                      <a:endParaRPr lang="en-US" sz="3600" b="1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 이동 레일</a:t>
                      </a:r>
                      <a:endParaRPr lang="ko-KR" altLang="en-US" sz="3600" b="0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804573"/>
                  </a:ext>
                </a:extLst>
              </a:tr>
              <a:tr h="661081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Collision Sensor (SEN030202)</a:t>
                      </a:r>
                      <a:endParaRPr lang="en-US" sz="3600" b="1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 이동 범위 제어</a:t>
                      </a:r>
                      <a:endParaRPr lang="ko-KR" altLang="en-US" sz="3600" b="0" dirty="0">
                        <a:effectLst/>
                      </a:endParaRPr>
                    </a:p>
                  </a:txBody>
                  <a:tcPr marL="66675" marR="66675" marT="66675" marB="66675">
                    <a:lnL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49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555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26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라즈베리파이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PIN MAP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A6B106A-AA96-7B87-78A4-20A6F562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10" y="1360357"/>
            <a:ext cx="8131307" cy="45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13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26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작동 방식</a:t>
            </a:r>
          </a:p>
        </p:txBody>
      </p:sp>
      <p:pic>
        <p:nvPicPr>
          <p:cNvPr id="2" name="Picture 6" descr="이미지 아이콘 에 ionicons">
            <a:extLst>
              <a:ext uri="{FF2B5EF4-FFF2-40B4-BE49-F238E27FC236}">
                <a16:creationId xmlns:a16="http://schemas.microsoft.com/office/drawing/2014/main" id="{C901F557-7268-25C2-1728-CCE7C704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30" y="3880703"/>
            <a:ext cx="875695" cy="87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카메라 아이콘 일러스트 | PNG 아이콘 | Pngtree에 무료 다운로드">
            <a:extLst>
              <a:ext uri="{FF2B5EF4-FFF2-40B4-BE49-F238E27FC236}">
                <a16:creationId xmlns:a16="http://schemas.microsoft.com/office/drawing/2014/main" id="{7E6D42F3-B569-424F-FA62-AD046C56B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786" y="1598528"/>
            <a:ext cx="770214" cy="77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DC59EE-478E-BDEF-1ACA-0A4B8BECC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866" y="3756012"/>
            <a:ext cx="2691936" cy="19142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ED69B6-49B3-11C7-316A-B68A9FF89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154" y="3705964"/>
            <a:ext cx="2662939" cy="1914267"/>
          </a:xfrm>
          <a:prstGeom prst="rect">
            <a:avLst/>
          </a:prstGeom>
        </p:spPr>
      </p:pic>
      <p:sp>
        <p:nvSpPr>
          <p:cNvPr id="15" name="화살표: 굽음 14">
            <a:extLst>
              <a:ext uri="{FF2B5EF4-FFF2-40B4-BE49-F238E27FC236}">
                <a16:creationId xmlns:a16="http://schemas.microsoft.com/office/drawing/2014/main" id="{01FC205A-765A-34C6-470D-DADABE46852B}"/>
              </a:ext>
            </a:extLst>
          </p:cNvPr>
          <p:cNvSpPr/>
          <p:nvPr/>
        </p:nvSpPr>
        <p:spPr>
          <a:xfrm>
            <a:off x="2872280" y="2132938"/>
            <a:ext cx="1540290" cy="1271600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굽음 15">
            <a:extLst>
              <a:ext uri="{FF2B5EF4-FFF2-40B4-BE49-F238E27FC236}">
                <a16:creationId xmlns:a16="http://schemas.microsoft.com/office/drawing/2014/main" id="{D272049B-C938-A8D8-6F3A-168BCBE91873}"/>
              </a:ext>
            </a:extLst>
          </p:cNvPr>
          <p:cNvSpPr/>
          <p:nvPr/>
        </p:nvSpPr>
        <p:spPr>
          <a:xfrm rot="5400000">
            <a:off x="7912404" y="2143863"/>
            <a:ext cx="1262047" cy="1527994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4D844104-0411-D5A2-E4E4-9CCA7B3C79F9}"/>
              </a:ext>
            </a:extLst>
          </p:cNvPr>
          <p:cNvSpPr/>
          <p:nvPr/>
        </p:nvSpPr>
        <p:spPr>
          <a:xfrm>
            <a:off x="5272473" y="4645675"/>
            <a:ext cx="1739153" cy="69028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D9F955-1533-829F-A6C9-EAB207904905}"/>
              </a:ext>
            </a:extLst>
          </p:cNvPr>
          <p:cNvSpPr/>
          <p:nvPr/>
        </p:nvSpPr>
        <p:spPr>
          <a:xfrm>
            <a:off x="4193549" y="3764976"/>
            <a:ext cx="510366" cy="4081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0EB4185-AE49-0F48-3A0A-6323606AF22E}"/>
              </a:ext>
            </a:extLst>
          </p:cNvPr>
          <p:cNvSpPr/>
          <p:nvPr/>
        </p:nvSpPr>
        <p:spPr>
          <a:xfrm>
            <a:off x="2500699" y="4173149"/>
            <a:ext cx="1845249" cy="14470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블랙, 어둠이(가) 표시된 사진&#10;&#10;자동 생성된 설명">
            <a:extLst>
              <a:ext uri="{FF2B5EF4-FFF2-40B4-BE49-F238E27FC236}">
                <a16:creationId xmlns:a16="http://schemas.microsoft.com/office/drawing/2014/main" id="{06FAC143-6974-9B2D-B69C-A6B416906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244" y="1598529"/>
            <a:ext cx="770213" cy="77021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DAF4874-0BC0-795D-E29D-2B695AE6B7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1384" y="1598528"/>
            <a:ext cx="2149231" cy="155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6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26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8671E09-004C-CD25-D2A2-5C90BA34C133}"/>
              </a:ext>
            </a:extLst>
          </p:cNvPr>
          <p:cNvSpPr/>
          <p:nvPr/>
        </p:nvSpPr>
        <p:spPr>
          <a:xfrm>
            <a:off x="868616" y="1892848"/>
            <a:ext cx="4249075" cy="30723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EC8B6CA-D80B-3A8A-2F14-9D130AC3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1" y="2157680"/>
            <a:ext cx="3521744" cy="254263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BFA8BE8-ECDC-19E4-0127-39B7F45C8B07}"/>
              </a:ext>
            </a:extLst>
          </p:cNvPr>
          <p:cNvSpPr/>
          <p:nvPr/>
        </p:nvSpPr>
        <p:spPr>
          <a:xfrm>
            <a:off x="1791702" y="2477085"/>
            <a:ext cx="1845249" cy="14470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771753-F458-AEF5-CA56-5C6ACCF76AC9}"/>
              </a:ext>
            </a:extLst>
          </p:cNvPr>
          <p:cNvSpPr txBox="1"/>
          <p:nvPr/>
        </p:nvSpPr>
        <p:spPr>
          <a:xfrm>
            <a:off x="5840361" y="3823155"/>
            <a:ext cx="4986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HQ </a:t>
            </a:r>
            <a:r>
              <a:rPr lang="ko-KR" altLang="en-US" dirty="0"/>
              <a:t>카메라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고품질 카메라로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Roboto" panose="020F0502020204030204" pitchFamily="2" charset="0"/>
              </a:rPr>
              <a:t> CGL 6mm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및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16mm C-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마운트 렌</a:t>
            </a:r>
            <a:r>
              <a:rPr lang="ko-KR" altLang="en-US" dirty="0">
                <a:solidFill>
                  <a:srgbClr val="222222"/>
                </a:solidFill>
                <a:latin typeface="Roboto" panose="02000000000000000000" pitchFamily="2" charset="0"/>
              </a:rPr>
              <a:t>즈로서</a:t>
            </a:r>
            <a:r>
              <a:rPr lang="en-US" altLang="ko-KR" dirty="0">
                <a:solidFill>
                  <a:srgbClr val="222222"/>
                </a:solidFill>
                <a:latin typeface="Roboto" panose="02000000000000000000" pitchFamily="2" charset="0"/>
              </a:rPr>
              <a:t> </a:t>
            </a:r>
            <a:r>
              <a:rPr lang="ko-KR" altLang="en-US" dirty="0"/>
              <a:t>농작물을 촬영합니다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촬영된 사진은 </a:t>
            </a:r>
            <a:r>
              <a:rPr lang="en-US" altLang="ko-KR" dirty="0"/>
              <a:t>MQTT </a:t>
            </a:r>
            <a:r>
              <a:rPr lang="ko-KR" altLang="en-US" dirty="0"/>
              <a:t>프로토콜을 통해 서버로 전송합니다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B99324-ED98-AF03-8689-56600244A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356" y="1641779"/>
            <a:ext cx="3340354" cy="16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D1BE99-5BB6-BF3D-9F09-52EAFE46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710" y="1838232"/>
            <a:ext cx="2211239" cy="147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09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DDFC1A6-1F3E-7216-9735-DA20FC7D6FAD}"/>
              </a:ext>
            </a:extLst>
          </p:cNvPr>
          <p:cNvSpPr/>
          <p:nvPr/>
        </p:nvSpPr>
        <p:spPr>
          <a:xfrm>
            <a:off x="868616" y="1892848"/>
            <a:ext cx="4249075" cy="30723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E8F2BB-2C33-8DA3-82BD-776495BB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48" y="2383302"/>
            <a:ext cx="3873683" cy="20798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16E1536-2616-86D6-B84E-2BF2113E732C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27AE5C-3415-D4BB-1E2E-D0B8A7DFE7A7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78C88-8615-ED34-2DD7-A58C84F7B7A5}"/>
              </a:ext>
            </a:extLst>
          </p:cNvPr>
          <p:cNvSpPr txBox="1"/>
          <p:nvPr/>
        </p:nvSpPr>
        <p:spPr>
          <a:xfrm flipH="1">
            <a:off x="1005839" y="174504"/>
            <a:ext cx="526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후면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6ADAF47-5A9B-A6B8-3A77-D7724137D807}"/>
              </a:ext>
            </a:extLst>
          </p:cNvPr>
          <p:cNvSpPr/>
          <p:nvPr/>
        </p:nvSpPr>
        <p:spPr>
          <a:xfrm>
            <a:off x="2045064" y="2860543"/>
            <a:ext cx="1845249" cy="14470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0AC473-FA41-B9E8-E5EF-3DFD8692A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47" y="2098090"/>
            <a:ext cx="2876089" cy="152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0EB6C53-FA32-3F94-3215-4971A99FA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892" y="1995469"/>
            <a:ext cx="1705343" cy="173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F62D20-4F03-02B7-C7B2-F43245CD5434}"/>
              </a:ext>
            </a:extLst>
          </p:cNvPr>
          <p:cNvSpPr txBox="1"/>
          <p:nvPr/>
        </p:nvSpPr>
        <p:spPr>
          <a:xfrm>
            <a:off x="5840361" y="3823155"/>
            <a:ext cx="4986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28BYJ-48 </a:t>
            </a:r>
            <a:r>
              <a:rPr lang="ko-KR" altLang="en-US" dirty="0"/>
              <a:t>스텝모터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28BYJ-48</a:t>
            </a:r>
            <a:r>
              <a:rPr lang="ko-KR" altLang="en-US" dirty="0"/>
              <a:t>은 </a:t>
            </a:r>
            <a:r>
              <a:rPr lang="en-US" altLang="ko-KR" dirty="0"/>
              <a:t>5V</a:t>
            </a:r>
            <a:r>
              <a:rPr lang="ko-KR" altLang="en-US" dirty="0"/>
              <a:t>에서 작동하는 </a:t>
            </a:r>
            <a:r>
              <a:rPr lang="en-US" altLang="ko-KR" dirty="0"/>
              <a:t>5</a:t>
            </a:r>
            <a:r>
              <a:rPr lang="ko-KR" altLang="en-US" dirty="0"/>
              <a:t>선 </a:t>
            </a:r>
            <a:r>
              <a:rPr lang="ko-KR" altLang="en-US" dirty="0" err="1"/>
              <a:t>유니폴라</a:t>
            </a:r>
            <a:r>
              <a:rPr lang="ko-KR" altLang="en-US" dirty="0"/>
              <a:t> </a:t>
            </a:r>
            <a:r>
              <a:rPr lang="ko-KR" altLang="en-US" dirty="0" err="1"/>
              <a:t>스테퍼</a:t>
            </a:r>
            <a:r>
              <a:rPr lang="ko-KR" altLang="en-US" dirty="0"/>
              <a:t> ​​모터입니다</a:t>
            </a:r>
            <a:r>
              <a:rPr lang="en-US" altLang="ko-KR" dirty="0"/>
              <a:t>.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 비교적 정밀한 움직임을 가지며 신뢰성이 매우 높습니다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모듈의 움직임을 제어합니다</a:t>
            </a:r>
            <a:r>
              <a:rPr lang="en-US" altLang="ko-KR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51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1BF1CEC-003E-A5E0-36D6-5CEE3357F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221" y="1656703"/>
            <a:ext cx="2011926" cy="20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7799BE-2FF0-829F-55CA-0426E39B2C60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90E0BC-9F7B-F4AA-3526-7577C8A8C41C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A2452-D1B2-9BF2-7147-43C0CB977AB9}"/>
              </a:ext>
            </a:extLst>
          </p:cNvPr>
          <p:cNvSpPr txBox="1"/>
          <p:nvPr/>
        </p:nvSpPr>
        <p:spPr>
          <a:xfrm flipH="1">
            <a:off x="1005839" y="174504"/>
            <a:ext cx="526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측면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C29358-7186-37F7-F849-E773174881AA}"/>
              </a:ext>
            </a:extLst>
          </p:cNvPr>
          <p:cNvSpPr/>
          <p:nvPr/>
        </p:nvSpPr>
        <p:spPr>
          <a:xfrm>
            <a:off x="868616" y="1892848"/>
            <a:ext cx="4249075" cy="30723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2A95D2-0FCE-92DF-E1F8-C1D05101A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46" y="1942875"/>
            <a:ext cx="3158013" cy="297224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963E19-4BB8-3645-2A04-6D8641A1BAD8}"/>
              </a:ext>
            </a:extLst>
          </p:cNvPr>
          <p:cNvSpPr/>
          <p:nvPr/>
        </p:nvSpPr>
        <p:spPr>
          <a:xfrm>
            <a:off x="2219406" y="3806826"/>
            <a:ext cx="1113730" cy="79872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86E33-5B22-0200-F934-AC1F7CDFCD29}"/>
              </a:ext>
            </a:extLst>
          </p:cNvPr>
          <p:cNvSpPr txBox="1"/>
          <p:nvPr/>
        </p:nvSpPr>
        <p:spPr>
          <a:xfrm>
            <a:off x="5840361" y="3823155"/>
            <a:ext cx="4937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collision </a:t>
            </a:r>
            <a:r>
              <a:rPr lang="en-US" altLang="ko-KR" dirty="0" err="1"/>
              <a:t>senseor</a:t>
            </a:r>
            <a:r>
              <a:rPr lang="en-US" altLang="ko-KR" dirty="0"/>
              <a:t> (sen030202)</a:t>
            </a:r>
          </a:p>
          <a:p>
            <a:endParaRPr lang="en-US" altLang="ko-KR" dirty="0"/>
          </a:p>
          <a:p>
            <a:r>
              <a:rPr lang="ko-KR" altLang="en-US" dirty="0"/>
              <a:t>충돌 센서의 역할을 하며 레일의 이동범위를 제한합니다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스위치가 작동하여 신호를 읽고 단계별 움직임 제어를 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798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788407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525186"/>
            <a:ext cx="2738570" cy="523220"/>
            <a:chOff x="1191929" y="2733040"/>
            <a:chExt cx="273857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19543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SW 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구성도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3515806"/>
            <a:ext cx="2810706" cy="523220"/>
            <a:chOff x="1191929" y="2733040"/>
            <a:chExt cx="2810706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2026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HW 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구성도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3954880" cy="1354217"/>
              <a:chOff x="2700072" y="2021840"/>
              <a:chExt cx="5385255" cy="184400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1,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3704079" y="2734295"/>
                <a:ext cx="4381248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SW </a:t>
                </a:r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구성도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아키텍쳐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F133C9B0-A015-A5C5-00BC-A90FED5F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75" y="1129886"/>
            <a:ext cx="9521850" cy="51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45044E6-4CC9-140A-9683-22034FD5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40" y="975360"/>
            <a:ext cx="7027520" cy="529248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66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아키텍쳐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90F34C25-DA7D-7CFC-70CA-88A2DB48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72" y="1129886"/>
            <a:ext cx="7681560" cy="51905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플로우 차트</a:t>
            </a:r>
          </a:p>
        </p:txBody>
      </p:sp>
    </p:spTree>
    <p:extLst>
      <p:ext uri="{BB962C8B-B14F-4D97-AF65-F5344CB8AC3E}">
        <p14:creationId xmlns:p14="http://schemas.microsoft.com/office/powerpoint/2010/main" val="56872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26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시퀸스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BAB609-579E-DAD3-56A2-E55CDDBF5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01" y="1152009"/>
            <a:ext cx="7091798" cy="47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6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26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 다이어그램</a:t>
            </a:r>
          </a:p>
        </p:txBody>
      </p:sp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A9889F0A-3AF9-C77D-B900-EA71BCBE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" y="2225569"/>
            <a:ext cx="10996246" cy="24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4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CB478BC-23FB-4EA9-8F28-CDE4FF7C7CD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E28A37-4667-4ABC-99F2-A39EA9EF68F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67BF3E3-F42F-4761-8D39-E67912A52438}"/>
                </a:ext>
              </a:extLst>
            </p:cNvPr>
            <p:cNvGrpSpPr/>
            <p:nvPr/>
          </p:nvGrpSpPr>
          <p:grpSpPr>
            <a:xfrm>
              <a:off x="657911" y="3708260"/>
              <a:ext cx="4018199" cy="1354217"/>
              <a:chOff x="2700072" y="2021840"/>
              <a:chExt cx="5471476" cy="184400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C2DF40-F059-4C5A-845B-22A41B693565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2,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567853-BF0A-4002-9700-20541149E58E}"/>
                  </a:ext>
                </a:extLst>
              </p:cNvPr>
              <p:cNvSpPr txBox="1"/>
              <p:nvPr/>
            </p:nvSpPr>
            <p:spPr>
              <a:xfrm>
                <a:off x="3617860" y="2734295"/>
                <a:ext cx="4553688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HW </a:t>
                </a:r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구성도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64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191</Words>
  <Application>Microsoft Office PowerPoint</Application>
  <PresentationFormat>와이드스크린</PresentationFormat>
  <Paragraphs>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 ExtraBold</vt:lpstr>
      <vt:lpstr>맑은 고딕</vt:lpstr>
      <vt:lpstr>Arial</vt:lpstr>
      <vt:lpstr>Roboto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강산 서</cp:lastModifiedBy>
  <cp:revision>21</cp:revision>
  <dcterms:created xsi:type="dcterms:W3CDTF">2019-12-23T00:32:35Z</dcterms:created>
  <dcterms:modified xsi:type="dcterms:W3CDTF">2023-10-19T15:46:00Z</dcterms:modified>
</cp:coreProperties>
</file>