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8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2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4E69-7A17-4719-9199-27446A4AE390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E9D7-59B2-4CD6-8BF5-A94DB84D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791854" y="1283855"/>
            <a:ext cx="8285018" cy="10991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MY&gt;</a:t>
            </a:r>
            <a:r>
              <a:rPr lang="ko-KR" altLang="en-US" b="1" dirty="0"/>
              <a:t>대출현황조회</a:t>
            </a:r>
            <a:r>
              <a:rPr lang="en-US" altLang="ko-KR" b="1" dirty="0"/>
              <a:t> – </a:t>
            </a:r>
            <a:r>
              <a:rPr lang="ko-KR" altLang="en-US" b="1" dirty="0" err="1" smtClean="0"/>
              <a:t>키움예스론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전자약정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07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3255" y="4027673"/>
            <a:ext cx="2948941" cy="22117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3256" y="811303"/>
            <a:ext cx="2948940" cy="2211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9269" y="809915"/>
            <a:ext cx="2937836" cy="22033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35142" y="817248"/>
            <a:ext cx="2986720" cy="22400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604" y="4026285"/>
            <a:ext cx="2937838" cy="220337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9267" y="4026286"/>
            <a:ext cx="2937837" cy="22033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7339" y="4040688"/>
            <a:ext cx="2995637" cy="2246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297" y="809917"/>
            <a:ext cx="2937838" cy="220337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8206" y="55522"/>
            <a:ext cx="440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MY&gt;</a:t>
            </a:r>
            <a:r>
              <a:rPr lang="ko-KR" altLang="en-US" sz="1400" b="1" dirty="0" smtClean="0"/>
              <a:t>대출현황조회</a:t>
            </a:r>
            <a:r>
              <a:rPr lang="en-US" altLang="ko-KR" sz="1400" b="1" dirty="0" smtClean="0"/>
              <a:t> – </a:t>
            </a:r>
            <a:r>
              <a:rPr lang="ko-KR" altLang="en-US" sz="1400" b="1" dirty="0" err="1" smtClean="0"/>
              <a:t>키움예스론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전자약정</a:t>
            </a:r>
            <a:r>
              <a:rPr lang="en-US" altLang="ko-KR" sz="1400" b="1" dirty="0" smtClean="0"/>
              <a:t>) (</a:t>
            </a:r>
            <a:r>
              <a:rPr lang="en-US" altLang="ko-KR" sz="1400" b="1" dirty="0" smtClean="0"/>
              <a:t>1/3)</a:t>
            </a:r>
            <a:endParaRPr lang="en-US" altLang="ko-KR" sz="1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3032439" y="1716554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7170" y="1216058"/>
            <a:ext cx="399384" cy="178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005004" y="4845219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65944" y="4883928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984946" y="4842703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88703" y="4883928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91162" y="919389"/>
            <a:ext cx="1139678" cy="425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32495" y="1737968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33506" y="6199930"/>
            <a:ext cx="414015" cy="178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715904" y="2992697"/>
            <a:ext cx="399384" cy="178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31722" y="6190296"/>
            <a:ext cx="399384" cy="180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521482" y="6249844"/>
            <a:ext cx="399384" cy="180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949214" y="1716554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643627" y="4984690"/>
            <a:ext cx="399384" cy="180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401612" y="3032451"/>
            <a:ext cx="399384" cy="178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312" y="4036483"/>
            <a:ext cx="3058101" cy="22935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1707" y="4053499"/>
            <a:ext cx="3040378" cy="22802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14" y="3673452"/>
            <a:ext cx="2279153" cy="303887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43252" y="4055606"/>
            <a:ext cx="3057228" cy="2292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314" y="793266"/>
            <a:ext cx="3058100" cy="229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52845" y="793267"/>
            <a:ext cx="3058103" cy="2293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47995" y="793266"/>
            <a:ext cx="3058102" cy="229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45359" y="791050"/>
            <a:ext cx="3040378" cy="228028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005004" y="1712652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8206" y="55522"/>
            <a:ext cx="440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MY&gt;</a:t>
            </a:r>
            <a:r>
              <a:rPr lang="ko-KR" altLang="en-US" sz="1400" b="1" dirty="0"/>
              <a:t>대출현황조회</a:t>
            </a:r>
            <a:r>
              <a:rPr lang="en-US" altLang="ko-KR" sz="1400" b="1" dirty="0"/>
              <a:t> – </a:t>
            </a:r>
            <a:r>
              <a:rPr lang="ko-KR" altLang="en-US" sz="1400" b="1" dirty="0" err="1" smtClean="0"/>
              <a:t>키움예스론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전자약정</a:t>
            </a:r>
            <a:r>
              <a:rPr lang="en-US" altLang="ko-KR" sz="1400" b="1" dirty="0" smtClean="0"/>
              <a:t>) (</a:t>
            </a:r>
            <a:r>
              <a:rPr lang="en-US" altLang="ko-KR" sz="1400" b="1" dirty="0" smtClean="0"/>
              <a:t>2/3)</a:t>
            </a:r>
            <a:endParaRPr lang="en-US" altLang="ko-KR" sz="1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5965944" y="1751361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984946" y="1710136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005004" y="4845219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65944" y="4883928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984946" y="4842703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88703" y="4883928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82113" y="1659943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527621" y="3098019"/>
            <a:ext cx="399384" cy="169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847535" y="2043702"/>
            <a:ext cx="349054" cy="163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162690" y="1178335"/>
            <a:ext cx="1066910" cy="38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034436" y="1240063"/>
            <a:ext cx="723679" cy="191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907755" y="3050313"/>
            <a:ext cx="349054" cy="163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15543" y="6319624"/>
            <a:ext cx="411461" cy="1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503702" y="6351429"/>
            <a:ext cx="411461" cy="1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713640" y="6235304"/>
            <a:ext cx="411461" cy="1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0452" y="825329"/>
            <a:ext cx="3051540" cy="22886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2874" y="825329"/>
            <a:ext cx="3051542" cy="22886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8206" y="55522"/>
            <a:ext cx="440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MY&gt;</a:t>
            </a:r>
            <a:r>
              <a:rPr lang="ko-KR" altLang="en-US" sz="1400" b="1" dirty="0"/>
              <a:t>대출현황조회</a:t>
            </a:r>
            <a:r>
              <a:rPr lang="en-US" altLang="ko-KR" sz="1400" b="1" dirty="0"/>
              <a:t> – </a:t>
            </a:r>
            <a:r>
              <a:rPr lang="ko-KR" altLang="en-US" sz="1400" b="1" dirty="0" err="1" smtClean="0"/>
              <a:t>키움예스론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전자약정</a:t>
            </a:r>
            <a:r>
              <a:rPr lang="en-US" altLang="ko-KR" sz="1400" b="1" dirty="0" smtClean="0"/>
              <a:t>) (</a:t>
            </a:r>
            <a:r>
              <a:rPr lang="en-US" altLang="ko-KR" sz="1400" b="1" dirty="0" smtClean="0"/>
              <a:t>3/3)</a:t>
            </a:r>
            <a:endParaRPr lang="en-US" altLang="ko-KR" sz="1400" b="1" dirty="0"/>
          </a:p>
        </p:txBody>
      </p:sp>
      <p:sp>
        <p:nvSpPr>
          <p:cNvPr id="23" name="오른쪽 화살표 22"/>
          <p:cNvSpPr/>
          <p:nvPr/>
        </p:nvSpPr>
        <p:spPr>
          <a:xfrm>
            <a:off x="3038637" y="1659943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82113" y="1659943"/>
            <a:ext cx="392847" cy="30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499061" y="3102491"/>
            <a:ext cx="411461" cy="1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64598" y="3126344"/>
            <a:ext cx="411461" cy="16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5</cp:revision>
  <dcterms:created xsi:type="dcterms:W3CDTF">2023-08-29T01:54:22Z</dcterms:created>
  <dcterms:modified xsi:type="dcterms:W3CDTF">2023-08-29T02:19:23Z</dcterms:modified>
</cp:coreProperties>
</file>