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6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6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2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4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7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2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2644" y="1828800"/>
            <a:ext cx="3523375" cy="26425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34208" y="1825653"/>
            <a:ext cx="3498209" cy="26236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70606" y="1828799"/>
            <a:ext cx="3523374" cy="2642531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987550" y="2178050"/>
            <a:ext cx="69850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022850" y="2330450"/>
            <a:ext cx="1276350" cy="400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537325" y="5010150"/>
            <a:ext cx="1835150" cy="781050"/>
          </a:xfrm>
          <a:prstGeom prst="wedgeRoundRectCallout">
            <a:avLst>
              <a:gd name="adj1" fmla="val 58887"/>
              <a:gd name="adj2" fmla="val -28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FF0000"/>
                </a:solidFill>
              </a:rPr>
              <a:t>스크래핑완료</a:t>
            </a:r>
            <a:r>
              <a:rPr lang="ko-KR" altLang="en-US" sz="1000" dirty="0" smtClean="0">
                <a:solidFill>
                  <a:srgbClr val="FF0000"/>
                </a:solidFill>
              </a:rPr>
              <a:t> 상태에서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(3)</a:t>
            </a:r>
            <a:r>
              <a:rPr lang="ko-KR" altLang="en-US" sz="1000" dirty="0" smtClean="0">
                <a:solidFill>
                  <a:srgbClr val="FF0000"/>
                </a:solidFill>
              </a:rPr>
              <a:t>온라인서류제출 항목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미완료 상태 표기 오류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420100" y="2950039"/>
            <a:ext cx="1276350" cy="400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625850" y="2950039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146709" y="2865242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1133" y="222250"/>
            <a:ext cx="410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 smtClean="0"/>
              <a:t>000056-</a:t>
            </a:r>
            <a:r>
              <a:rPr lang="en-US" altLang="ko-KR" sz="1400" b="1" dirty="0" smtClean="0"/>
              <a:t>(3)</a:t>
            </a:r>
            <a:r>
              <a:rPr lang="ko-KR" altLang="en-US" sz="1400" b="1" dirty="0" smtClean="0"/>
              <a:t>온라인서류대출 미완료 </a:t>
            </a:r>
            <a:r>
              <a:rPr lang="ko-KR" altLang="en-US" sz="1400" b="1" smtClean="0"/>
              <a:t>표기 </a:t>
            </a:r>
            <a:r>
              <a:rPr lang="ko-KR" altLang="en-US" sz="1400" b="1" smtClean="0"/>
              <a:t>오류</a:t>
            </a:r>
            <a:endParaRPr lang="en-US" altLang="ko-KR" sz="1400" b="1" smtClean="0"/>
          </a:p>
        </p:txBody>
      </p:sp>
    </p:spTree>
    <p:extLst>
      <p:ext uri="{BB962C8B-B14F-4D97-AF65-F5344CB8AC3E}">
        <p14:creationId xmlns:p14="http://schemas.microsoft.com/office/powerpoint/2010/main" val="383948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19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kysb</dc:creator>
  <cp:lastModifiedBy>kysb</cp:lastModifiedBy>
  <cp:revision>7</cp:revision>
  <dcterms:created xsi:type="dcterms:W3CDTF">2023-06-13T02:05:04Z</dcterms:created>
  <dcterms:modified xsi:type="dcterms:W3CDTF">2023-06-14T06:40:37Z</dcterms:modified>
</cp:coreProperties>
</file>