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864" y="979814"/>
            <a:ext cx="2838657" cy="2128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3066" y="979812"/>
            <a:ext cx="2838659" cy="2128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0260" y="979812"/>
            <a:ext cx="2838660" cy="212899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526892" y="1273554"/>
            <a:ext cx="473358" cy="12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61286" y="1395602"/>
            <a:ext cx="967210" cy="277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282849" y="3008677"/>
            <a:ext cx="1029879" cy="229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867116" y="210184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732822" y="210184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6700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smtClean="0"/>
              <a:t>000059-</a:t>
            </a:r>
            <a:r>
              <a:rPr lang="en-US" altLang="ko-KR" sz="1400" b="1" smtClean="0"/>
              <a:t>MY-</a:t>
            </a:r>
            <a:r>
              <a:rPr lang="ko-KR" altLang="en-US" sz="1400" b="1" dirty="0" smtClean="0"/>
              <a:t>대출현황조회에서 </a:t>
            </a:r>
            <a:r>
              <a:rPr lang="ko-KR" altLang="en-US" sz="1400" b="1" dirty="0"/>
              <a:t>서류제출확인 다음 단계 프로그램</a:t>
            </a:r>
            <a:r>
              <a:rPr lang="en-US" altLang="ko-KR" sz="1400" b="1" dirty="0"/>
              <a:t>down </a:t>
            </a:r>
            <a:r>
              <a:rPr lang="ko-KR" altLang="en-US" sz="1400" b="1" dirty="0" smtClean="0"/>
              <a:t>오류</a:t>
            </a:r>
            <a:endParaRPr lang="en-US" altLang="ko-KR" sz="1400" b="1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49790" y="959327"/>
            <a:ext cx="2860040" cy="2145030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8842880" y="210184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116" y="4319777"/>
            <a:ext cx="2771397" cy="207854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87801" y="5202120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99138" y="4225916"/>
            <a:ext cx="2944763" cy="220857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6615" y="4168083"/>
            <a:ext cx="2944763" cy="220857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08194" y="4115697"/>
            <a:ext cx="2944763" cy="2208572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2821874" y="5173271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5776385" y="5202119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8743411" y="5173270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0112062" y="1273554"/>
            <a:ext cx="519469" cy="141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339581" y="6344493"/>
            <a:ext cx="519469" cy="141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425987" y="5259651"/>
            <a:ext cx="519469" cy="141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0425987" y="5445431"/>
            <a:ext cx="519469" cy="141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289462" y="6344493"/>
            <a:ext cx="519469" cy="1410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355135" y="6371362"/>
            <a:ext cx="473358" cy="12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1133" y="222250"/>
            <a:ext cx="6447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&gt; </a:t>
            </a:r>
            <a:r>
              <a:rPr lang="en-US" altLang="ko-KR" sz="1400" b="1" dirty="0"/>
              <a:t>000059-</a:t>
            </a:r>
            <a:r>
              <a:rPr lang="ko-KR" altLang="en-US" sz="1400" b="1" dirty="0"/>
              <a:t>대출현황조회에서 서류제출확인 다음 단계 프로그램</a:t>
            </a:r>
            <a:r>
              <a:rPr lang="en-US" altLang="ko-KR" sz="1400" b="1" dirty="0"/>
              <a:t>down </a:t>
            </a:r>
            <a:r>
              <a:rPr lang="ko-KR" altLang="en-US" sz="1400" b="1" dirty="0" smtClean="0"/>
              <a:t>오류 </a:t>
            </a:r>
            <a:r>
              <a:rPr lang="en-US" altLang="ko-KR" sz="1400" b="1" dirty="0" smtClean="0"/>
              <a:t>#2</a:t>
            </a:r>
            <a:endParaRPr lang="ko-KR" altLang="en-US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155" y="1084038"/>
            <a:ext cx="2636414" cy="1977311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082998" y="1505144"/>
            <a:ext cx="1045840" cy="280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3649" y="1068364"/>
            <a:ext cx="2663920" cy="1997940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2516571" y="1910403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68643" y="1070419"/>
            <a:ext cx="2606479" cy="1954859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5228450" y="1910403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70431" y="3055435"/>
            <a:ext cx="489976" cy="111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8708619" y="1833739"/>
            <a:ext cx="1835150" cy="781050"/>
          </a:xfrm>
          <a:prstGeom prst="wedgeRoundRectCallout">
            <a:avLst>
              <a:gd name="adj1" fmla="val -138408"/>
              <a:gd name="adj2" fmla="val 110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app </a:t>
            </a:r>
            <a:r>
              <a:rPr lang="ko-KR" altLang="en-US" sz="1000" dirty="0" smtClean="0">
                <a:solidFill>
                  <a:srgbClr val="FF0000"/>
                </a:solidFill>
              </a:rPr>
              <a:t>프로그램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down </a:t>
            </a:r>
            <a:r>
              <a:rPr lang="ko-KR" altLang="en-US" sz="1000" dirty="0" smtClean="0">
                <a:solidFill>
                  <a:srgbClr val="FF0000"/>
                </a:solidFill>
              </a:rPr>
              <a:t>현상 발생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9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11</cp:revision>
  <dcterms:created xsi:type="dcterms:W3CDTF">2023-06-13T02:05:04Z</dcterms:created>
  <dcterms:modified xsi:type="dcterms:W3CDTF">2023-06-15T02:13:25Z</dcterms:modified>
</cp:coreProperties>
</file>