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5131" y="1756314"/>
            <a:ext cx="2943479" cy="22076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43499" y="1753683"/>
            <a:ext cx="2922454" cy="2191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2430" y="1745798"/>
            <a:ext cx="2943479" cy="220761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987550" y="2178050"/>
            <a:ext cx="6985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60172" y="2330449"/>
            <a:ext cx="1276350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57422" y="2950038"/>
            <a:ext cx="1276350" cy="400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031930" y="2708310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979213" y="2708310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6574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000060-</a:t>
            </a:r>
            <a:r>
              <a:rPr lang="ko-KR" altLang="en-US" sz="1400" b="1" dirty="0"/>
              <a:t>대출현황조회에서 대출상품 </a:t>
            </a:r>
            <a:r>
              <a:rPr lang="ko-KR" altLang="en-US" sz="1400" b="1" dirty="0" err="1"/>
              <a:t>선택후</a:t>
            </a:r>
            <a:r>
              <a:rPr lang="ko-KR" altLang="en-US" sz="1400" b="1" dirty="0"/>
              <a:t> 한도정보확인 </a:t>
            </a:r>
            <a:r>
              <a:rPr lang="ko-KR" altLang="en-US" sz="1400" b="1" dirty="0" err="1"/>
              <a:t>클릭시</a:t>
            </a:r>
            <a:r>
              <a:rPr lang="ko-KR" altLang="en-US" sz="1400" b="1"/>
              <a:t> </a:t>
            </a:r>
            <a:r>
              <a:rPr lang="ko-KR" altLang="en-US" sz="1400" b="1" smtClean="0"/>
              <a:t>오류 </a:t>
            </a:r>
            <a:r>
              <a:rPr lang="ko-KR" altLang="en-US" sz="1400" b="1" dirty="0"/>
              <a:t>발생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38816" y="1738490"/>
            <a:ext cx="2951004" cy="2213253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8881568" y="2730499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116197" y="5010150"/>
            <a:ext cx="1835150" cy="781050"/>
          </a:xfrm>
          <a:prstGeom prst="wedgeRoundRectCallout">
            <a:avLst>
              <a:gd name="adj1" fmla="val 65304"/>
              <a:gd name="adj2" fmla="val -307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8</cp:revision>
  <dcterms:created xsi:type="dcterms:W3CDTF">2023-06-13T02:05:04Z</dcterms:created>
  <dcterms:modified xsi:type="dcterms:W3CDTF">2023-06-14T06:41:05Z</dcterms:modified>
</cp:coreProperties>
</file>