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6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36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2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76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40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22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4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07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2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오른쪽 화살표 14"/>
          <p:cNvSpPr/>
          <p:nvPr/>
        </p:nvSpPr>
        <p:spPr>
          <a:xfrm>
            <a:off x="2925162" y="1948371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900999" y="1993987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1133" y="222250"/>
            <a:ext cx="6699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b="1" dirty="0" smtClean="0"/>
              <a:t>000061-</a:t>
            </a:r>
            <a:r>
              <a:rPr lang="ko-KR" altLang="en-US" sz="1400" b="1" dirty="0" err="1"/>
              <a:t>대출싱픔</a:t>
            </a:r>
            <a:r>
              <a:rPr lang="ko-KR" altLang="en-US" sz="1400" b="1" dirty="0"/>
              <a:t> 선택 진행중 보이스피싱 </a:t>
            </a:r>
            <a:r>
              <a:rPr lang="ko-KR" altLang="en-US" sz="1400" b="1" dirty="0" err="1"/>
              <a:t>예방안내</a:t>
            </a:r>
            <a:r>
              <a:rPr lang="ko-KR" altLang="en-US" sz="1400" b="1" dirty="0"/>
              <a:t> 다음 단계에서 </a:t>
            </a:r>
            <a:r>
              <a:rPr lang="ko-KR" altLang="en-US" sz="1400" b="1"/>
              <a:t>오류 </a:t>
            </a:r>
            <a:r>
              <a:rPr lang="ko-KR" altLang="en-US" sz="1400" b="1" smtClean="0"/>
              <a:t>발생</a:t>
            </a:r>
            <a:endParaRPr lang="en-US" altLang="ko-KR" sz="1400" b="1" smtClean="0"/>
          </a:p>
        </p:txBody>
      </p:sp>
      <p:sp>
        <p:nvSpPr>
          <p:cNvPr id="18" name="오른쪽 화살표 17"/>
          <p:cNvSpPr/>
          <p:nvPr/>
        </p:nvSpPr>
        <p:spPr>
          <a:xfrm>
            <a:off x="8932862" y="2005535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584" y="972041"/>
            <a:ext cx="3093484" cy="23201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82300" y="976746"/>
            <a:ext cx="3131127" cy="23483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48111" y="959427"/>
            <a:ext cx="3177309" cy="23829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57218" y="979634"/>
            <a:ext cx="3154219" cy="23656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254" y="4140439"/>
            <a:ext cx="3096115" cy="2322086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35357" y="5145591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3538706" y="5145591"/>
            <a:ext cx="1835150" cy="781050"/>
          </a:xfrm>
          <a:prstGeom prst="wedgeRoundRectCallout">
            <a:avLst>
              <a:gd name="adj1" fmla="val -130481"/>
              <a:gd name="adj2" fmla="val -648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오류발생 메시지 출력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111621" y="3094996"/>
            <a:ext cx="656219" cy="2273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976390" y="1778210"/>
            <a:ext cx="1121390" cy="3630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308655" y="3322320"/>
            <a:ext cx="656219" cy="2273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0234735" y="3274980"/>
            <a:ext cx="656219" cy="2273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48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13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kysb</dc:creator>
  <cp:lastModifiedBy>kysb</cp:lastModifiedBy>
  <cp:revision>9</cp:revision>
  <dcterms:created xsi:type="dcterms:W3CDTF">2023-06-13T02:05:04Z</dcterms:created>
  <dcterms:modified xsi:type="dcterms:W3CDTF">2023-06-14T06:41:14Z</dcterms:modified>
</cp:coreProperties>
</file>