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2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화살표 14"/>
          <p:cNvSpPr/>
          <p:nvPr/>
        </p:nvSpPr>
        <p:spPr>
          <a:xfrm>
            <a:off x="2925162" y="1948371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900999" y="1993987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133" y="222250"/>
            <a:ext cx="5445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000066-</a:t>
            </a:r>
            <a:r>
              <a:rPr lang="ko-KR" altLang="en-US" sz="1400" b="1" dirty="0"/>
              <a:t>설정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개인정보변경에서 </a:t>
            </a:r>
            <a:r>
              <a:rPr lang="ko-KR" altLang="en-US" sz="1400" b="1" dirty="0" err="1"/>
              <a:t>정보입력후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수정시</a:t>
            </a:r>
            <a:r>
              <a:rPr lang="ko-KR" altLang="en-US" sz="1400" b="1" dirty="0"/>
              <a:t> </a:t>
            </a:r>
            <a:r>
              <a:rPr lang="ko-KR" altLang="en-US" sz="1400" b="1"/>
              <a:t>오류 </a:t>
            </a:r>
            <a:r>
              <a:rPr lang="ko-KR" altLang="en-US" sz="1400" b="1" smtClean="0"/>
              <a:t>발생</a:t>
            </a:r>
            <a:endParaRPr lang="en-US" altLang="ko-KR" sz="1400" b="1" smtClean="0"/>
          </a:p>
        </p:txBody>
      </p:sp>
      <p:sp>
        <p:nvSpPr>
          <p:cNvPr id="18" name="오른쪽 화살표 17"/>
          <p:cNvSpPr/>
          <p:nvPr/>
        </p:nvSpPr>
        <p:spPr>
          <a:xfrm>
            <a:off x="8932862" y="2005535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5357" y="5145591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479" y="931134"/>
            <a:ext cx="2992582" cy="2244437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964198" y="730486"/>
            <a:ext cx="169394" cy="193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5" y="557060"/>
            <a:ext cx="2244437" cy="29925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1" y="3723069"/>
            <a:ext cx="2244438" cy="29925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8880" y="894872"/>
            <a:ext cx="3039992" cy="2279994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782290" y="978048"/>
            <a:ext cx="427020" cy="222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62284" y="1052945"/>
            <a:ext cx="696261" cy="147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56" y="566418"/>
            <a:ext cx="2252436" cy="300324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30" y="3717637"/>
            <a:ext cx="2285843" cy="3047791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6492839" y="4982031"/>
            <a:ext cx="1835150" cy="781050"/>
          </a:xfrm>
          <a:prstGeom prst="wedgeRoundRectCallout">
            <a:avLst>
              <a:gd name="adj1" fmla="val -136017"/>
              <a:gd name="adj2" fmla="val -90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오류발생 메시지 출력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625161" y="3036820"/>
            <a:ext cx="1121390" cy="363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2920634" y="5058695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8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kysb</dc:creator>
  <cp:lastModifiedBy>kysb</cp:lastModifiedBy>
  <cp:revision>11</cp:revision>
  <dcterms:created xsi:type="dcterms:W3CDTF">2023-06-13T02:05:04Z</dcterms:created>
  <dcterms:modified xsi:type="dcterms:W3CDTF">2023-06-14T06:41:27Z</dcterms:modified>
</cp:coreProperties>
</file>