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6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6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2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4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7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2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07E9-C0EF-4D5A-992C-022FB55425C1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21E6-CD52-4E18-909F-B06F7A54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화살표 14"/>
          <p:cNvSpPr/>
          <p:nvPr/>
        </p:nvSpPr>
        <p:spPr>
          <a:xfrm>
            <a:off x="6033239" y="2540912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1133" y="222250"/>
            <a:ext cx="7500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000072-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모바일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고객센터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간편서류제출 </a:t>
            </a:r>
            <a:r>
              <a:rPr lang="ko-KR" altLang="en-US" sz="1400" b="1" dirty="0" err="1"/>
              <a:t>완료후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(PC)</a:t>
            </a:r>
            <a:r>
              <a:rPr lang="ko-KR" altLang="en-US" sz="1400" b="1" dirty="0" err="1"/>
              <a:t>신청자정보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이미지 파일 확인 </a:t>
            </a:r>
            <a:r>
              <a:rPr lang="ko-KR" altLang="en-US" sz="1400" b="1" dirty="0" smtClean="0"/>
              <a:t>안됨</a:t>
            </a:r>
            <a:endParaRPr lang="en-US" altLang="ko-KR" sz="1400" b="1" dirty="0" smtClean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0" y="894709"/>
            <a:ext cx="5181600" cy="38862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69" y="894709"/>
            <a:ext cx="5240829" cy="3930622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 flipV="1">
            <a:off x="5144529" y="3016944"/>
            <a:ext cx="364731" cy="183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035712" y="4977008"/>
            <a:ext cx="1835150" cy="781050"/>
          </a:xfrm>
          <a:prstGeom prst="wedgeRoundRectCallout">
            <a:avLst>
              <a:gd name="adj1" fmla="val 126203"/>
              <a:gd name="adj2" fmla="val -4574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데이터 없음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메</a:t>
            </a:r>
            <a:r>
              <a:rPr lang="ko-KR" altLang="en-US" sz="1000" dirty="0" smtClean="0">
                <a:solidFill>
                  <a:srgbClr val="FF0000"/>
                </a:solidFill>
              </a:rPr>
              <a:t>시지 </a:t>
            </a:r>
            <a:r>
              <a:rPr lang="ko-KR" altLang="en-US" sz="1000" dirty="0" smtClean="0">
                <a:solidFill>
                  <a:srgbClr val="FF0000"/>
                </a:solidFill>
              </a:rPr>
              <a:t>출력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8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화살표 14"/>
          <p:cNvSpPr/>
          <p:nvPr/>
        </p:nvSpPr>
        <p:spPr>
          <a:xfrm>
            <a:off x="3493241" y="5085536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7834498" y="4930679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1133" y="222250"/>
            <a:ext cx="777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 smtClean="0"/>
              <a:t>000072-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모바일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고객센터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간편서류제출 </a:t>
            </a:r>
            <a:r>
              <a:rPr lang="ko-KR" altLang="en-US" sz="1400" b="1" dirty="0" err="1"/>
              <a:t>완료후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(PC)</a:t>
            </a:r>
            <a:r>
              <a:rPr lang="ko-KR" altLang="en-US" sz="1400" b="1" dirty="0" err="1"/>
              <a:t>신청자정보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이미지 파일 확인 </a:t>
            </a:r>
            <a:r>
              <a:rPr lang="ko-KR" altLang="en-US" sz="1400" b="1" dirty="0" smtClean="0"/>
              <a:t>안됨 </a:t>
            </a:r>
            <a:r>
              <a:rPr lang="en-US" altLang="ko-KR" sz="1400" b="1" dirty="0" smtClean="0"/>
              <a:t>#2</a:t>
            </a:r>
          </a:p>
        </p:txBody>
      </p:sp>
      <p:sp>
        <p:nvSpPr>
          <p:cNvPr id="18" name="오른쪽 화살표 17"/>
          <p:cNvSpPr/>
          <p:nvPr/>
        </p:nvSpPr>
        <p:spPr>
          <a:xfrm>
            <a:off x="8184344" y="1777854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9971" y="1813236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007691" y="1776414"/>
            <a:ext cx="412750" cy="313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360018" y="2668115"/>
            <a:ext cx="225895" cy="110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9361" y="966372"/>
            <a:ext cx="2877444" cy="2158083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6622667" y="1633724"/>
            <a:ext cx="345487" cy="1426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978150" y="629533"/>
            <a:ext cx="1835150" cy="781050"/>
          </a:xfrm>
          <a:prstGeom prst="wedgeRoundRectCallout">
            <a:avLst>
              <a:gd name="adj1" fmla="val -136017"/>
              <a:gd name="adj2" fmla="val -90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오류발생 메시지 출력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79" y="610725"/>
            <a:ext cx="2219325" cy="2959100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9796971" y="3036425"/>
            <a:ext cx="518604" cy="316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5783" y="4166628"/>
            <a:ext cx="3009900" cy="225742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733550" y="6328570"/>
            <a:ext cx="476250" cy="186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51" y="3790390"/>
            <a:ext cx="2181225" cy="29083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947" y="3630132"/>
            <a:ext cx="2273187" cy="303091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4377975" cy="32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0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43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kysb</dc:creator>
  <cp:lastModifiedBy>kysb</cp:lastModifiedBy>
  <cp:revision>13</cp:revision>
  <dcterms:created xsi:type="dcterms:W3CDTF">2023-06-13T02:05:04Z</dcterms:created>
  <dcterms:modified xsi:type="dcterms:W3CDTF">2023-06-14T06:40:11Z</dcterms:modified>
</cp:coreProperties>
</file>