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36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76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40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2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4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7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2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오른쪽 화살표 14"/>
          <p:cNvSpPr/>
          <p:nvPr/>
        </p:nvSpPr>
        <p:spPr>
          <a:xfrm>
            <a:off x="2925162" y="1948371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1133" y="222250"/>
            <a:ext cx="5745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dirty="0"/>
              <a:t>000074-</a:t>
            </a:r>
            <a:r>
              <a:rPr lang="ko-KR" altLang="en-US" sz="1400" b="1" dirty="0"/>
              <a:t>초기화면 </a:t>
            </a:r>
            <a:r>
              <a:rPr lang="en-US" altLang="ko-KR" sz="1400" b="1" dirty="0"/>
              <a:t>- [</a:t>
            </a:r>
            <a:r>
              <a:rPr lang="ko-KR" altLang="en-US" sz="1400" b="1" dirty="0"/>
              <a:t>적합성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적정성 </a:t>
            </a:r>
            <a:r>
              <a:rPr lang="ko-KR" altLang="en-US" sz="1400" b="1" dirty="0" err="1"/>
              <a:t>확인서작성</a:t>
            </a:r>
            <a:r>
              <a:rPr lang="en-US" altLang="ko-KR" sz="1400" b="1" dirty="0"/>
              <a:t>] </a:t>
            </a:r>
            <a:r>
              <a:rPr lang="ko-KR" altLang="en-US" sz="1400" b="1" dirty="0" err="1"/>
              <a:t>선택시</a:t>
            </a:r>
            <a:r>
              <a:rPr lang="ko-KR" altLang="en-US" sz="1400" b="1" dirty="0"/>
              <a:t> 오류 발생</a:t>
            </a:r>
            <a:endParaRPr lang="en-US" altLang="ko-KR" sz="1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78" y="638156"/>
            <a:ext cx="2237113" cy="29828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95401" y="1022736"/>
            <a:ext cx="3085168" cy="2313876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1563366" y="1993961"/>
            <a:ext cx="471173" cy="170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203279" y="3597128"/>
            <a:ext cx="1835150" cy="781050"/>
          </a:xfrm>
          <a:prstGeom prst="wedgeRoundRectCallout">
            <a:avLst>
              <a:gd name="adj1" fmla="val -125636"/>
              <a:gd name="adj2" fmla="val -2976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오류발생 메시지 출력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48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15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kysb</dc:creator>
  <cp:lastModifiedBy>kysb</cp:lastModifiedBy>
  <cp:revision>13</cp:revision>
  <dcterms:created xsi:type="dcterms:W3CDTF">2023-06-13T02:05:04Z</dcterms:created>
  <dcterms:modified xsi:type="dcterms:W3CDTF">2023-06-14T07:44:07Z</dcterms:modified>
</cp:coreProperties>
</file>