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4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36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6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40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2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4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7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2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807E9-C0EF-4D5A-992C-022FB55425C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오른쪽 화살표 14"/>
          <p:cNvSpPr/>
          <p:nvPr/>
        </p:nvSpPr>
        <p:spPr>
          <a:xfrm>
            <a:off x="2931223" y="1824774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1133" y="222250"/>
            <a:ext cx="6699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dirty="0"/>
              <a:t>000075-</a:t>
            </a:r>
            <a:r>
              <a:rPr lang="ko-KR" altLang="en-US" sz="1400" b="1" dirty="0"/>
              <a:t>사업자 </a:t>
            </a:r>
            <a:r>
              <a:rPr lang="ko-KR" altLang="en-US" sz="1400" b="1" dirty="0" err="1"/>
              <a:t>한도조회</a:t>
            </a:r>
            <a:r>
              <a:rPr lang="ko-KR" altLang="en-US" sz="1400" b="1" dirty="0"/>
              <a:t> 진행중 공인인증서 </a:t>
            </a:r>
            <a:r>
              <a:rPr lang="ko-KR" altLang="en-US" sz="1400" b="1" dirty="0" err="1"/>
              <a:t>입력이후</a:t>
            </a:r>
            <a:r>
              <a:rPr lang="ko-KR" altLang="en-US" sz="1400" b="1"/>
              <a:t> 페이지 접근 오류 발생</a:t>
            </a:r>
            <a:endParaRPr lang="en-US" altLang="ko-KR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2521" y="907646"/>
            <a:ext cx="3020952" cy="22657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39725" y="907646"/>
            <a:ext cx="3020954" cy="22657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19696" y="907646"/>
            <a:ext cx="3020954" cy="22657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76379" y="907646"/>
            <a:ext cx="3020953" cy="2265714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941488" y="1829398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8890687" y="1829398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98286" y="5037913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806" y="4062989"/>
            <a:ext cx="3021435" cy="22660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47781" y="4071467"/>
            <a:ext cx="3011747" cy="22588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06870" y="4062990"/>
            <a:ext cx="3021435" cy="226607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74139" y="4060919"/>
            <a:ext cx="3023803" cy="2267852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2988600" y="5037914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905959" y="5041834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8869868" y="5037913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343196" y="2053575"/>
            <a:ext cx="471173" cy="170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391955" y="3194266"/>
            <a:ext cx="471173" cy="170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382000" y="3250201"/>
            <a:ext cx="471173" cy="170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080185" y="2223694"/>
            <a:ext cx="615524" cy="1777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409121" y="6292312"/>
            <a:ext cx="471173" cy="170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414615" y="6340427"/>
            <a:ext cx="471173" cy="170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497265" y="5266714"/>
            <a:ext cx="471173" cy="170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152360" y="5194843"/>
            <a:ext cx="471173" cy="170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48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11133" y="222250"/>
            <a:ext cx="6699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dirty="0"/>
              <a:t>000075-</a:t>
            </a:r>
            <a:r>
              <a:rPr lang="ko-KR" altLang="en-US" sz="1400" b="1" dirty="0"/>
              <a:t>사업자 </a:t>
            </a:r>
            <a:r>
              <a:rPr lang="ko-KR" altLang="en-US" sz="1400" b="1" dirty="0" err="1" smtClean="0"/>
              <a:t>한도조회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진행중 공인인증서 </a:t>
            </a:r>
            <a:r>
              <a:rPr lang="ko-KR" altLang="en-US" sz="1400" b="1" dirty="0" err="1"/>
              <a:t>입력이후</a:t>
            </a:r>
            <a:r>
              <a:rPr lang="ko-KR" altLang="en-US" sz="1400" b="1" dirty="0"/>
              <a:t> 페이지 접근 오류 발생</a:t>
            </a:r>
            <a:endParaRPr lang="en-US" altLang="ko-KR" sz="1400" b="1" dirty="0" smtClean="0"/>
          </a:p>
        </p:txBody>
      </p:sp>
      <p:sp>
        <p:nvSpPr>
          <p:cNvPr id="21" name="타원 20"/>
          <p:cNvSpPr/>
          <p:nvPr/>
        </p:nvSpPr>
        <p:spPr>
          <a:xfrm>
            <a:off x="11142977" y="206019"/>
            <a:ext cx="471173" cy="170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72692" y="1883573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97" y="673059"/>
            <a:ext cx="2265716" cy="30209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68" y="673058"/>
            <a:ext cx="2265716" cy="3020955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3001965" y="1910462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5972537" y="1910462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339" y="673057"/>
            <a:ext cx="2265716" cy="302095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910" y="673057"/>
            <a:ext cx="2265716" cy="3020955"/>
          </a:xfrm>
          <a:prstGeom prst="rect">
            <a:avLst/>
          </a:prstGeom>
        </p:spPr>
      </p:pic>
      <p:sp>
        <p:nvSpPr>
          <p:cNvPr id="28" name="오른쪽 화살표 27"/>
          <p:cNvSpPr/>
          <p:nvPr/>
        </p:nvSpPr>
        <p:spPr>
          <a:xfrm>
            <a:off x="8905081" y="1899585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97" y="3730165"/>
            <a:ext cx="2265716" cy="3020954"/>
          </a:xfrm>
          <a:prstGeom prst="rect">
            <a:avLst/>
          </a:prstGeom>
        </p:spPr>
      </p:pic>
      <p:sp>
        <p:nvSpPr>
          <p:cNvPr id="30" name="오른쪽 화살표 29"/>
          <p:cNvSpPr/>
          <p:nvPr/>
        </p:nvSpPr>
        <p:spPr>
          <a:xfrm>
            <a:off x="72692" y="5083711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68" y="3730166"/>
            <a:ext cx="2265716" cy="3020954"/>
          </a:xfrm>
          <a:prstGeom prst="rect">
            <a:avLst/>
          </a:prstGeom>
        </p:spPr>
      </p:pic>
      <p:sp>
        <p:nvSpPr>
          <p:cNvPr id="23" name="모서리가 둥근 사각형 설명선 22"/>
          <p:cNvSpPr/>
          <p:nvPr/>
        </p:nvSpPr>
        <p:spPr>
          <a:xfrm>
            <a:off x="6263481" y="5877863"/>
            <a:ext cx="1835150" cy="781050"/>
          </a:xfrm>
          <a:prstGeom prst="wedgeRoundRectCallout">
            <a:avLst>
              <a:gd name="adj1" fmla="val -112550"/>
              <a:gd name="adj2" fmla="val -1475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오류발생 메시지 출력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723056" y="1204734"/>
            <a:ext cx="447490" cy="2546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129514" y="1463831"/>
            <a:ext cx="1167596" cy="1094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475628" y="3118885"/>
            <a:ext cx="471173" cy="170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628403" y="2290210"/>
            <a:ext cx="471173" cy="170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7162532" y="1452855"/>
            <a:ext cx="936099" cy="2997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23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kysb</dc:creator>
  <cp:lastModifiedBy>kysb</cp:lastModifiedBy>
  <cp:revision>16</cp:revision>
  <dcterms:created xsi:type="dcterms:W3CDTF">2023-06-13T02:05:04Z</dcterms:created>
  <dcterms:modified xsi:type="dcterms:W3CDTF">2023-06-15T04:44:20Z</dcterms:modified>
</cp:coreProperties>
</file>