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1" snapToObjects="1">
      <p:cViewPr varScale="1">
        <p:scale>
          <a:sx n="74" d="100"/>
          <a:sy n="74" d="100"/>
        </p:scale>
        <p:origin x="-1092" y="-90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2.png" Type="http://schemas.openxmlformats.org/officeDocument/2006/relationships/image"/><Relationship Id="rId11" Target="../media/image103.png" Type="http://schemas.openxmlformats.org/officeDocument/2006/relationships/image"/><Relationship Id="rId12" Target="../media/image104.png" Type="http://schemas.openxmlformats.org/officeDocument/2006/relationships/image"/><Relationship Id="rId13" Target="../media/image105.png" Type="http://schemas.openxmlformats.org/officeDocument/2006/relationships/image"/><Relationship Id="rId14" Target="../media/image106.png" Type="http://schemas.openxmlformats.org/officeDocument/2006/relationships/image"/><Relationship Id="rId2" Target="../media/image73.png" Type="http://schemas.openxmlformats.org/officeDocument/2006/relationships/image"/><Relationship Id="rId3" Target="../media/image74.png" Type="http://schemas.openxmlformats.org/officeDocument/2006/relationships/image"/><Relationship Id="rId4" Target="../media/image75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01.pn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8.png" Type="http://schemas.openxmlformats.org/officeDocument/2006/relationships/image"/><Relationship Id="rId11" Target="../media/image109.png" Type="http://schemas.openxmlformats.org/officeDocument/2006/relationships/image"/><Relationship Id="rId12" Target="../media/image110.png" Type="http://schemas.openxmlformats.org/officeDocument/2006/relationships/image"/><Relationship Id="rId13" Target="../media/image111.png" Type="http://schemas.openxmlformats.org/officeDocument/2006/relationships/image"/><Relationship Id="rId2" Target="../media/image73.png" Type="http://schemas.openxmlformats.org/officeDocument/2006/relationships/image"/><Relationship Id="rId3" Target="../media/image74.png" Type="http://schemas.openxmlformats.org/officeDocument/2006/relationships/image"/><Relationship Id="rId4" Target="../media/image75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07.pn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3.png" Type="http://schemas.openxmlformats.org/officeDocument/2006/relationships/image"/><Relationship Id="rId11" Target="../media/image114.png" Type="http://schemas.openxmlformats.org/officeDocument/2006/relationships/image"/><Relationship Id="rId12" Target="../media/image115.png" Type="http://schemas.openxmlformats.org/officeDocument/2006/relationships/image"/><Relationship Id="rId13" Target="../media/image116.png" Type="http://schemas.openxmlformats.org/officeDocument/2006/relationships/image"/><Relationship Id="rId14" Target="../media/image117.png" Type="http://schemas.openxmlformats.org/officeDocument/2006/relationships/image"/><Relationship Id="rId2" Target="../media/image73.png" Type="http://schemas.openxmlformats.org/officeDocument/2006/relationships/image"/><Relationship Id="rId3" Target="../media/image74.png" Type="http://schemas.openxmlformats.org/officeDocument/2006/relationships/image"/><Relationship Id="rId4" Target="../media/image75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12.pn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3.png" Type="http://schemas.openxmlformats.org/officeDocument/2006/relationships/image"/><Relationship Id="rId12" Target="../media/image4.png" Type="http://schemas.openxmlformats.org/officeDocument/2006/relationships/image"/><Relationship Id="rId13" Target="../media/image5.png" Type="http://schemas.openxmlformats.org/officeDocument/2006/relationships/image"/><Relationship Id="rId14" Target="../media/image6.png" Type="http://schemas.openxmlformats.org/officeDocument/2006/relationships/image"/><Relationship Id="rId15" Target="../media/image7.png" Type="http://schemas.openxmlformats.org/officeDocument/2006/relationships/image"/><Relationship Id="rId16" Target="../media/image8.png" Type="http://schemas.openxmlformats.org/officeDocument/2006/relationships/image"/><Relationship Id="rId17" Target="../media/image24.png" Type="http://schemas.openxmlformats.org/officeDocument/2006/relationships/image"/><Relationship Id="rId18" Target="../media/image25.png" Type="http://schemas.openxmlformats.org/officeDocument/2006/relationships/image"/><Relationship Id="rId19" Target="../media/image26.png" Type="http://schemas.openxmlformats.org/officeDocument/2006/relationships/image"/><Relationship Id="rId2" Target="../media/image1.png" Type="http://schemas.openxmlformats.org/officeDocument/2006/relationships/image"/><Relationship Id="rId20" Target="../media/image27.png" Type="http://schemas.openxmlformats.org/officeDocument/2006/relationships/image"/><Relationship Id="rId21" Target="../media/image28.png" Type="http://schemas.openxmlformats.org/officeDocument/2006/relationships/image"/><Relationship Id="rId22" Target="../media/image29.png" Type="http://schemas.openxmlformats.org/officeDocument/2006/relationships/image"/><Relationship Id="rId23" Target="../media/image30.png" Type="http://schemas.openxmlformats.org/officeDocument/2006/relationships/image"/><Relationship Id="rId24" Target="../media/image31.pn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.png" Type="http://schemas.openxmlformats.org/officeDocument/2006/relationships/image"/><Relationship Id="rId12" Target="../media/image4.png" Type="http://schemas.openxmlformats.org/officeDocument/2006/relationships/image"/><Relationship Id="rId13" Target="../media/image5.png" Type="http://schemas.openxmlformats.org/officeDocument/2006/relationships/image"/><Relationship Id="rId14" Target="../media/image6.png" Type="http://schemas.openxmlformats.org/officeDocument/2006/relationships/image"/><Relationship Id="rId15" Target="../media/image7.png" Type="http://schemas.openxmlformats.org/officeDocument/2006/relationships/image"/><Relationship Id="rId16" Target="../media/image8.png" Type="http://schemas.openxmlformats.org/officeDocument/2006/relationships/image"/><Relationship Id="rId17" Target="../media/image38.png" Type="http://schemas.openxmlformats.org/officeDocument/2006/relationships/image"/><Relationship Id="rId18" Target="../media/image26.png" Type="http://schemas.openxmlformats.org/officeDocument/2006/relationships/image"/><Relationship Id="rId19" Target="../media/image39.png" Type="http://schemas.openxmlformats.org/officeDocument/2006/relationships/image"/><Relationship Id="rId2" Target="../media/image1.png" Type="http://schemas.openxmlformats.org/officeDocument/2006/relationships/image"/><Relationship Id="rId20" Target="../media/image40.png" Type="http://schemas.openxmlformats.org/officeDocument/2006/relationships/image"/><Relationship Id="rId21" Target="../media/image41.png" Type="http://schemas.openxmlformats.org/officeDocument/2006/relationships/image"/><Relationship Id="rId22" Target="../media/image42.pn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3.png" Type="http://schemas.openxmlformats.org/officeDocument/2006/relationships/image"/><Relationship Id="rId12" Target="../media/image4.png" Type="http://schemas.openxmlformats.org/officeDocument/2006/relationships/image"/><Relationship Id="rId13" Target="../media/image5.png" Type="http://schemas.openxmlformats.org/officeDocument/2006/relationships/image"/><Relationship Id="rId14" Target="../media/image6.png" Type="http://schemas.openxmlformats.org/officeDocument/2006/relationships/image"/><Relationship Id="rId15" Target="../media/image7.png" Type="http://schemas.openxmlformats.org/officeDocument/2006/relationships/image"/><Relationship Id="rId16" Target="../media/image8.png" Type="http://schemas.openxmlformats.org/officeDocument/2006/relationships/image"/><Relationship Id="rId17" Target="../media/image49.png" Type="http://schemas.openxmlformats.org/officeDocument/2006/relationships/image"/><Relationship Id="rId18" Target="../media/image26.png" Type="http://schemas.openxmlformats.org/officeDocument/2006/relationships/image"/><Relationship Id="rId19" Target="../media/image50.png" Type="http://schemas.openxmlformats.org/officeDocument/2006/relationships/image"/><Relationship Id="rId2" Target="../media/image1.png" Type="http://schemas.openxmlformats.org/officeDocument/2006/relationships/image"/><Relationship Id="rId20" Target="../media/image51.png" Type="http://schemas.openxmlformats.org/officeDocument/2006/relationships/image"/><Relationship Id="rId21" Target="../media/image52.png" Type="http://schemas.openxmlformats.org/officeDocument/2006/relationships/image"/><Relationship Id="rId22" Target="../media/image53.pn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png" Type="http://schemas.openxmlformats.org/officeDocument/2006/relationships/image"/><Relationship Id="rId12" Target="../media/image6.png" Type="http://schemas.openxmlformats.org/officeDocument/2006/relationships/image"/><Relationship Id="rId13" Target="../media/image7.png" Type="http://schemas.openxmlformats.org/officeDocument/2006/relationships/image"/><Relationship Id="rId14" Target="../media/image8.png" Type="http://schemas.openxmlformats.org/officeDocument/2006/relationships/image"/><Relationship Id="rId15" Target="../media/image58.png" Type="http://schemas.openxmlformats.org/officeDocument/2006/relationships/image"/><Relationship Id="rId16" Target="../media/image26.png" Type="http://schemas.openxmlformats.org/officeDocument/2006/relationships/image"/><Relationship Id="rId17" Target="../media/image59.png" Type="http://schemas.openxmlformats.org/officeDocument/2006/relationships/image"/><Relationship Id="rId18" Target="../media/image60.png" Type="http://schemas.openxmlformats.org/officeDocument/2006/relationships/image"/><Relationship Id="rId19" Target="../media/image61.png" Type="http://schemas.openxmlformats.org/officeDocument/2006/relationships/image"/><Relationship Id="rId2" Target="../media/image1.png" Type="http://schemas.openxmlformats.org/officeDocument/2006/relationships/image"/><Relationship Id="rId20" Target="../media/image62.pn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7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png" Type="http://schemas.openxmlformats.org/officeDocument/2006/relationships/image"/><Relationship Id="rId12" Target="../media/image65.png" Type="http://schemas.openxmlformats.org/officeDocument/2006/relationships/image"/><Relationship Id="rId13" Target="../media/image66.png" Type="http://schemas.openxmlformats.org/officeDocument/2006/relationships/image"/><Relationship Id="rId14" Target="../media/image67.png" Type="http://schemas.openxmlformats.org/officeDocument/2006/relationships/image"/><Relationship Id="rId15" Target="../media/image68.png" Type="http://schemas.openxmlformats.org/officeDocument/2006/relationships/image"/><Relationship Id="rId16" Target="../media/image69.png" Type="http://schemas.openxmlformats.org/officeDocument/2006/relationships/image"/><Relationship Id="rId17" Target="../media/image70.png" Type="http://schemas.openxmlformats.org/officeDocument/2006/relationships/image"/><Relationship Id="rId18" Target="../media/image71.png" Type="http://schemas.openxmlformats.org/officeDocument/2006/relationships/image"/><Relationship Id="rId19" Target="../media/image7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png" Type="http://schemas.openxmlformats.org/officeDocument/2006/relationships/image"/><Relationship Id="rId11" Target="../media/image79.png" Type="http://schemas.openxmlformats.org/officeDocument/2006/relationships/image"/><Relationship Id="rId12" Target="../media/image80.png" Type="http://schemas.openxmlformats.org/officeDocument/2006/relationships/image"/><Relationship Id="rId13" Target="../media/image81.png" Type="http://schemas.openxmlformats.org/officeDocument/2006/relationships/image"/><Relationship Id="rId14" Target="../media/image82.png" Type="http://schemas.openxmlformats.org/officeDocument/2006/relationships/image"/><Relationship Id="rId15" Target="../media/image83.png" Type="http://schemas.openxmlformats.org/officeDocument/2006/relationships/image"/><Relationship Id="rId2" Target="../media/image73.png" Type="http://schemas.openxmlformats.org/officeDocument/2006/relationships/image"/><Relationship Id="rId3" Target="../media/image74.png" Type="http://schemas.openxmlformats.org/officeDocument/2006/relationships/image"/><Relationship Id="rId4" Target="../media/image75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76.png" Type="http://schemas.openxmlformats.org/officeDocument/2006/relationships/image"/><Relationship Id="rId9" Target="../media/image7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6.png" Type="http://schemas.openxmlformats.org/officeDocument/2006/relationships/image"/><Relationship Id="rId11" Target="../media/image76.png" Type="http://schemas.openxmlformats.org/officeDocument/2006/relationships/image"/><Relationship Id="rId12" Target="../media/image87.png" Type="http://schemas.openxmlformats.org/officeDocument/2006/relationships/image"/><Relationship Id="rId13" Target="../media/image88.png" Type="http://schemas.openxmlformats.org/officeDocument/2006/relationships/image"/><Relationship Id="rId14" Target="../media/image89.png" Type="http://schemas.openxmlformats.org/officeDocument/2006/relationships/image"/><Relationship Id="rId15" Target="../media/image90.png" Type="http://schemas.openxmlformats.org/officeDocument/2006/relationships/image"/><Relationship Id="rId16" Target="../media/image91.png" Type="http://schemas.openxmlformats.org/officeDocument/2006/relationships/image"/><Relationship Id="rId17" Target="../media/image92.png" Type="http://schemas.openxmlformats.org/officeDocument/2006/relationships/image"/><Relationship Id="rId18" Target="../media/image93.png" Type="http://schemas.openxmlformats.org/officeDocument/2006/relationships/image"/><Relationship Id="rId19" Target="../media/image94.png" Type="http://schemas.openxmlformats.org/officeDocument/2006/relationships/image"/><Relationship Id="rId2" Target="../media/image84.png" Type="http://schemas.openxmlformats.org/officeDocument/2006/relationships/image"/><Relationship Id="rId3" Target="../media/image85.png" Type="http://schemas.openxmlformats.org/officeDocument/2006/relationships/image"/><Relationship Id="rId4" Target="../media/image73.png" Type="http://schemas.openxmlformats.org/officeDocument/2006/relationships/image"/><Relationship Id="rId5" Target="../media/image74.png" Type="http://schemas.openxmlformats.org/officeDocument/2006/relationships/image"/><Relationship Id="rId6" Target="../media/image75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11" Target="../media/image97.png" Type="http://schemas.openxmlformats.org/officeDocument/2006/relationships/image"/><Relationship Id="rId12" Target="../media/image98.png" Type="http://schemas.openxmlformats.org/officeDocument/2006/relationships/image"/><Relationship Id="rId13" Target="../media/image92.png" Type="http://schemas.openxmlformats.org/officeDocument/2006/relationships/image"/><Relationship Id="rId14" Target="../media/image99.png" Type="http://schemas.openxmlformats.org/officeDocument/2006/relationships/image"/><Relationship Id="rId15" Target="../media/image100.png" Type="http://schemas.openxmlformats.org/officeDocument/2006/relationships/image"/><Relationship Id="rId2" Target="../media/image73.png" Type="http://schemas.openxmlformats.org/officeDocument/2006/relationships/image"/><Relationship Id="rId3" Target="../media/image74.png" Type="http://schemas.openxmlformats.org/officeDocument/2006/relationships/image"/><Relationship Id="rId4" Target="../media/image75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95.png" Type="http://schemas.openxmlformats.org/officeDocument/2006/relationships/image"/><Relationship Id="rId9" Target="../media/image7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73700" y="6350000"/>
            <a:ext cx="1193800" cy="1193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572500" y="6350000"/>
            <a:ext cx="1181100" cy="1181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274300" y="6985000"/>
            <a:ext cx="673100" cy="596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645900" y="6489700"/>
            <a:ext cx="914400" cy="914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175500" y="6781800"/>
            <a:ext cx="1003300" cy="1003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388100" y="609600"/>
            <a:ext cx="52832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-1346200" y="3467100"/>
            <a:ext cx="17043400" cy="1536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87400" y="4025900"/>
            <a:ext cx="154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9600" y="3581400"/>
            <a:ext cx="8204200" cy="3124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9600" y="2628900"/>
            <a:ext cx="5321300" cy="533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85400" y="2349500"/>
            <a:ext cx="6172200" cy="4445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994900" y="508000"/>
            <a:ext cx="5727700" cy="812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82100" y="1181100"/>
            <a:ext cx="4470400" cy="2032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931400" y="6908800"/>
            <a:ext cx="74041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00200" y="622300"/>
            <a:ext cx="6223000" cy="9042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02900" y="2768600"/>
            <a:ext cx="6172200" cy="4749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69600" y="609600"/>
            <a:ext cx="4978400" cy="673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82100" y="1181100"/>
            <a:ext cx="7556500" cy="2641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42500" y="7505700"/>
            <a:ext cx="704850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25600" y="660400"/>
            <a:ext cx="6197600" cy="900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25000" y="2654300"/>
            <a:ext cx="6172200" cy="2946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99600" y="5816600"/>
            <a:ext cx="6172200" cy="30353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230100" y="6781800"/>
            <a:ext cx="5397500" cy="2882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82200" y="533400"/>
            <a:ext cx="5740400" cy="762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82100" y="1181100"/>
            <a:ext cx="74422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816600" y="609600"/>
            <a:ext cx="5842000" cy="673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7175500" y="190500"/>
            <a:ext cx="32791400" cy="10274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9800" y="2578100"/>
            <a:ext cx="16395700" cy="51435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009900" y="3987800"/>
            <a:ext cx="10502900" cy="1536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870700" y="4292600"/>
            <a:ext cx="812800" cy="723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5397500" y="5308600"/>
            <a:ext cx="229489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638300" y="1587500"/>
            <a:ext cx="10591800" cy="871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3606800"/>
            <a:ext cx="5295900" cy="4356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-76200"/>
            <a:ext cx="21463000" cy="863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930400"/>
            <a:ext cx="10731500" cy="4318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2700" y="5562600"/>
            <a:ext cx="21463000" cy="5334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16700" y="6794500"/>
            <a:ext cx="10731500" cy="2667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054600" y="2400300"/>
            <a:ext cx="571500" cy="5715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06500" y="3886200"/>
            <a:ext cx="4851400" cy="3721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22400" y="2260600"/>
            <a:ext cx="1308100" cy="1778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226300" y="2260600"/>
            <a:ext cx="2273300" cy="1778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251700" y="3213100"/>
            <a:ext cx="7670800" cy="26543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7239000" y="6997700"/>
            <a:ext cx="2171700" cy="11938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7251700" y="7861300"/>
            <a:ext cx="59690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057400" y="368300"/>
            <a:ext cx="11404600" cy="1046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3900" y="2806700"/>
            <a:ext cx="5702300" cy="5232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" y="-787400"/>
            <a:ext cx="21463000" cy="10363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612900"/>
            <a:ext cx="10731500" cy="5181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2700" y="5753100"/>
            <a:ext cx="21463000" cy="5359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16700" y="6997700"/>
            <a:ext cx="10731500" cy="2679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01700" y="2997200"/>
            <a:ext cx="5346700" cy="4813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26300" y="1651000"/>
            <a:ext cx="7302500" cy="1778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972300" y="2362200"/>
            <a:ext cx="7175500" cy="4483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200900" y="6985000"/>
            <a:ext cx="2463800" cy="1193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6972300" y="7696200"/>
            <a:ext cx="4749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765300" y="-1371600"/>
            <a:ext cx="10960100" cy="1442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89000" y="2044700"/>
            <a:ext cx="5473700" cy="7213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2700" y="774700"/>
            <a:ext cx="21463000" cy="4953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930400"/>
            <a:ext cx="10731500" cy="2476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8100" y="2794000"/>
            <a:ext cx="21463000" cy="8826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16700" y="4838700"/>
            <a:ext cx="10731500" cy="4419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17600" y="2184400"/>
            <a:ext cx="5016500" cy="6934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13600" y="2006600"/>
            <a:ext cx="4114800" cy="1193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13600" y="2882900"/>
            <a:ext cx="4241800" cy="1435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213600" y="4851400"/>
            <a:ext cx="4622800" cy="1193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213600" y="5842000"/>
            <a:ext cx="79375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952500" y="-2159000"/>
            <a:ext cx="9029700" cy="1587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1900" y="1651000"/>
            <a:ext cx="4508500" cy="7937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5400" y="317500"/>
            <a:ext cx="21463000" cy="6959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1930400"/>
            <a:ext cx="10731500" cy="3479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5400" y="4152900"/>
            <a:ext cx="21463000" cy="6959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16700" y="5778500"/>
            <a:ext cx="10731500" cy="347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73200" y="1778000"/>
            <a:ext cx="4051300" cy="7683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194300" y="609600"/>
            <a:ext cx="6464300" cy="67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213600" y="2222500"/>
            <a:ext cx="5676900" cy="1193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137400" y="3314700"/>
            <a:ext cx="4191000" cy="1435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200900" y="6057900"/>
            <a:ext cx="4013200" cy="1193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13600" y="7023100"/>
            <a:ext cx="59182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422400"/>
            <a:ext cx="1003300" cy="100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48700" y="1689100"/>
            <a:ext cx="1003300" cy="100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057400" y="4724400"/>
            <a:ext cx="1003300" cy="1003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92300" y="1917700"/>
            <a:ext cx="6172200" cy="2451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334500" y="2197100"/>
            <a:ext cx="6172200" cy="4660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92700" y="609600"/>
            <a:ext cx="6553200" cy="67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60400" y="1244600"/>
            <a:ext cx="1866900" cy="146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229600" y="1524000"/>
            <a:ext cx="1866900" cy="1447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651000" y="4559300"/>
            <a:ext cx="1854200" cy="14605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768600" y="5283200"/>
            <a:ext cx="61722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86900" y="2044700"/>
            <a:ext cx="8216900" cy="5143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96900" y="774700"/>
            <a:ext cx="5168900" cy="61722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086100" y="4584700"/>
            <a:ext cx="5765800" cy="50546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64700" y="7899400"/>
            <a:ext cx="7518400" cy="368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87000" y="558800"/>
            <a:ext cx="5448300" cy="774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12300" y="1181100"/>
            <a:ext cx="3924300" cy="2032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563100" y="7327900"/>
            <a:ext cx="77470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132521960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4622800"/>
            <a:ext cx="16967200" cy="20078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101600"/>
            <a:ext cx="8483600" cy="10045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35000" y="228600"/>
            <a:ext cx="8153400" cy="9817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03900" y="4635500"/>
            <a:ext cx="2832100" cy="1943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12300" y="2070100"/>
            <a:ext cx="4279900" cy="2057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970000" y="1790700"/>
            <a:ext cx="3670300" cy="29972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788900" y="4902200"/>
            <a:ext cx="5029200" cy="27813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474200" y="4305300"/>
            <a:ext cx="3251200" cy="2209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248900" y="609600"/>
            <a:ext cx="5499100" cy="673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283700" y="1181100"/>
            <a:ext cx="3924300" cy="2032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702800" y="6692900"/>
            <a:ext cx="70866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657600" y="-3987800"/>
            <a:ext cx="169672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8483600" cy="942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19700" y="-3987800"/>
            <a:ext cx="16967200" cy="1885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00100" y="660400"/>
            <a:ext cx="4953000" cy="5549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49300" y="6477000"/>
            <a:ext cx="7912100" cy="3149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88500" y="2286000"/>
            <a:ext cx="5130800" cy="3568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890500" y="3314700"/>
            <a:ext cx="4749800" cy="3644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48900" y="609600"/>
            <a:ext cx="5499100" cy="673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69400" y="1130300"/>
            <a:ext cx="6261100" cy="1358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28200" y="7404100"/>
            <a:ext cx="4483100" cy="238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다 니</cp:lastModifiedBy>
  <cp:version>10.105.242.53559</cp:version>
  <dcterms:modified xsi:type="dcterms:W3CDTF">2011-08-01T06:04:30Z</dcterms:modified>
</cp:coreProperties>
</file>