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00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2.png" Type="http://schemas.openxmlformats.org/officeDocument/2006/relationships/image"/><Relationship Id="rId11" Target="../media/image103.png" Type="http://schemas.openxmlformats.org/officeDocument/2006/relationships/image"/><Relationship Id="rId12" Target="../media/image104.png" Type="http://schemas.openxmlformats.org/officeDocument/2006/relationships/image"/><Relationship Id="rId13" Target="../media/image105.png" Type="http://schemas.openxmlformats.org/officeDocument/2006/relationships/image"/><Relationship Id="rId14" Target="../media/image106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101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8.png" Type="http://schemas.openxmlformats.org/officeDocument/2006/relationships/image"/><Relationship Id="rId11" Target="../media/image109.png" Type="http://schemas.openxmlformats.org/officeDocument/2006/relationships/image"/><Relationship Id="rId12" Target="../media/image110.png" Type="http://schemas.openxmlformats.org/officeDocument/2006/relationships/image"/><Relationship Id="rId13" Target="../media/image111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10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2.png" Type="http://schemas.openxmlformats.org/officeDocument/2006/relationships/image"/><Relationship Id="rId11" Target="../media/image113.png" Type="http://schemas.openxmlformats.org/officeDocument/2006/relationships/image"/><Relationship Id="rId12" Target="../media/image114.png" Type="http://schemas.openxmlformats.org/officeDocument/2006/relationships/image"/><Relationship Id="rId13" Target="../media/image115.png" Type="http://schemas.openxmlformats.org/officeDocument/2006/relationships/image"/><Relationship Id="rId14" Target="../media/image116.png" Type="http://schemas.openxmlformats.org/officeDocument/2006/relationships/image"/><Relationship Id="rId15" Target="../media/image117.png" Type="http://schemas.openxmlformats.org/officeDocument/2006/relationships/image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Relationship Id="rId6" Target="../media/image4.png" Type="http://schemas.openxmlformats.org/officeDocument/2006/relationships/image"/><Relationship Id="rId7" Target="../media/image5.png" Type="http://schemas.openxmlformats.org/officeDocument/2006/relationships/image"/><Relationship Id="rId8" Target="../media/image6.pn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png" Type="http://schemas.openxmlformats.org/officeDocument/2006/relationships/image"/><Relationship Id="rId12" Target="../media/image25.png" Type="http://schemas.openxmlformats.org/officeDocument/2006/relationships/image"/><Relationship Id="rId13" Target="../media/image4.png" Type="http://schemas.openxmlformats.org/officeDocument/2006/relationships/image"/><Relationship Id="rId14" Target="../media/image5.png" Type="http://schemas.openxmlformats.org/officeDocument/2006/relationships/image"/><Relationship Id="rId15" Target="../media/image6.png" Type="http://schemas.openxmlformats.org/officeDocument/2006/relationships/image"/><Relationship Id="rId16" Target="../media/image26.png" Type="http://schemas.openxmlformats.org/officeDocument/2006/relationships/image"/><Relationship Id="rId17" Target="../media/image27.png" Type="http://schemas.openxmlformats.org/officeDocument/2006/relationships/image"/><Relationship Id="rId18" Target="../media/image28.png" Type="http://schemas.openxmlformats.org/officeDocument/2006/relationships/image"/><Relationship Id="rId19" Target="../media/image29.png" Type="http://schemas.openxmlformats.org/officeDocument/2006/relationships/image"/><Relationship Id="rId2" Target="../media/image15.png" Type="http://schemas.openxmlformats.org/officeDocument/2006/relationships/image"/><Relationship Id="rId20" Target="../media/image30.png" Type="http://schemas.openxmlformats.org/officeDocument/2006/relationships/image"/><Relationship Id="rId21" Target="../media/image31.png" Type="http://schemas.openxmlformats.org/officeDocument/2006/relationships/image"/><Relationship Id="rId22" Target="../media/image32.png" Type="http://schemas.openxmlformats.org/officeDocument/2006/relationships/image"/><Relationship Id="rId23" Target="../media/image33.png" Type="http://schemas.openxmlformats.org/officeDocument/2006/relationships/image"/><Relationship Id="rId24" Target="../media/image34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Relationship Id="rId8" Target="../media/image21.pn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png" Type="http://schemas.openxmlformats.org/officeDocument/2006/relationships/image"/><Relationship Id="rId11" Target="../media/image24.png" Type="http://schemas.openxmlformats.org/officeDocument/2006/relationships/image"/><Relationship Id="rId12" Target="../media/image25.png" Type="http://schemas.openxmlformats.org/officeDocument/2006/relationships/image"/><Relationship Id="rId13" Target="../media/image4.png" Type="http://schemas.openxmlformats.org/officeDocument/2006/relationships/image"/><Relationship Id="rId14" Target="../media/image5.png" Type="http://schemas.openxmlformats.org/officeDocument/2006/relationships/image"/><Relationship Id="rId15" Target="../media/image6.png" Type="http://schemas.openxmlformats.org/officeDocument/2006/relationships/image"/><Relationship Id="rId16" Target="../media/image26.png" Type="http://schemas.openxmlformats.org/officeDocument/2006/relationships/image"/><Relationship Id="rId17" Target="../media/image41.png" Type="http://schemas.openxmlformats.org/officeDocument/2006/relationships/image"/><Relationship Id="rId18" Target="../media/image29.png" Type="http://schemas.openxmlformats.org/officeDocument/2006/relationships/image"/><Relationship Id="rId19" Target="../media/image42.png" Type="http://schemas.openxmlformats.org/officeDocument/2006/relationships/image"/><Relationship Id="rId2" Target="../media/image15.png" Type="http://schemas.openxmlformats.org/officeDocument/2006/relationships/image"/><Relationship Id="rId20" Target="../media/image43.png" Type="http://schemas.openxmlformats.org/officeDocument/2006/relationships/image"/><Relationship Id="rId21" Target="../media/image44.png" Type="http://schemas.openxmlformats.org/officeDocument/2006/relationships/image"/><Relationship Id="rId22" Target="../media/image45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35.png" Type="http://schemas.openxmlformats.org/officeDocument/2006/relationships/image"/><Relationship Id="rId6" Target="../media/image36.png" Type="http://schemas.openxmlformats.org/officeDocument/2006/relationships/image"/><Relationship Id="rId7" Target="../media/image37.png" Type="http://schemas.openxmlformats.org/officeDocument/2006/relationships/image"/><Relationship Id="rId8" Target="../media/image38.png" Type="http://schemas.openxmlformats.org/officeDocument/2006/relationships/image"/><Relationship Id="rId9" Target="../media/image3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11" Target="../media/image24.png" Type="http://schemas.openxmlformats.org/officeDocument/2006/relationships/image"/><Relationship Id="rId12" Target="../media/image25.png" Type="http://schemas.openxmlformats.org/officeDocument/2006/relationships/image"/><Relationship Id="rId13" Target="../media/image4.png" Type="http://schemas.openxmlformats.org/officeDocument/2006/relationships/image"/><Relationship Id="rId14" Target="../media/image5.png" Type="http://schemas.openxmlformats.org/officeDocument/2006/relationships/image"/><Relationship Id="rId15" Target="../media/image6.png" Type="http://schemas.openxmlformats.org/officeDocument/2006/relationships/image"/><Relationship Id="rId16" Target="../media/image26.png" Type="http://schemas.openxmlformats.org/officeDocument/2006/relationships/image"/><Relationship Id="rId17" Target="../media/image52.png" Type="http://schemas.openxmlformats.org/officeDocument/2006/relationships/image"/><Relationship Id="rId18" Target="../media/image29.png" Type="http://schemas.openxmlformats.org/officeDocument/2006/relationships/image"/><Relationship Id="rId19" Target="../media/image53.png" Type="http://schemas.openxmlformats.org/officeDocument/2006/relationships/image"/><Relationship Id="rId2" Target="../media/image15.png" Type="http://schemas.openxmlformats.org/officeDocument/2006/relationships/image"/><Relationship Id="rId20" Target="../media/image54.png" Type="http://schemas.openxmlformats.org/officeDocument/2006/relationships/image"/><Relationship Id="rId21" Target="../media/image55.png" Type="http://schemas.openxmlformats.org/officeDocument/2006/relationships/image"/><Relationship Id="rId22" Target="../media/image56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46.png" Type="http://schemas.openxmlformats.org/officeDocument/2006/relationships/image"/><Relationship Id="rId6" Target="../media/image47.png" Type="http://schemas.openxmlformats.org/officeDocument/2006/relationships/image"/><Relationship Id="rId7" Target="../media/image48.png" Type="http://schemas.openxmlformats.org/officeDocument/2006/relationships/image"/><Relationship Id="rId8" Target="../media/image49.png" Type="http://schemas.openxmlformats.org/officeDocument/2006/relationships/image"/><Relationship Id="rId9" Target="../media/image5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4.png" Type="http://schemas.openxmlformats.org/officeDocument/2006/relationships/image"/><Relationship Id="rId12" Target="../media/image5.png" Type="http://schemas.openxmlformats.org/officeDocument/2006/relationships/image"/><Relationship Id="rId13" Target="../media/image6.png" Type="http://schemas.openxmlformats.org/officeDocument/2006/relationships/image"/><Relationship Id="rId14" Target="../media/image26.png" Type="http://schemas.openxmlformats.org/officeDocument/2006/relationships/image"/><Relationship Id="rId15" Target="../media/image61.png" Type="http://schemas.openxmlformats.org/officeDocument/2006/relationships/image"/><Relationship Id="rId16" Target="../media/image29.png" Type="http://schemas.openxmlformats.org/officeDocument/2006/relationships/image"/><Relationship Id="rId17" Target="../media/image62.png" Type="http://schemas.openxmlformats.org/officeDocument/2006/relationships/image"/><Relationship Id="rId18" Target="../media/image63.png" Type="http://schemas.openxmlformats.org/officeDocument/2006/relationships/image"/><Relationship Id="rId19" Target="../media/image64.png" Type="http://schemas.openxmlformats.org/officeDocument/2006/relationships/image"/><Relationship Id="rId2" Target="../media/image15.png" Type="http://schemas.openxmlformats.org/officeDocument/2006/relationships/image"/><Relationship Id="rId20" Target="../media/image65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57.png" Type="http://schemas.openxmlformats.org/officeDocument/2006/relationships/image"/><Relationship Id="rId6" Target="../media/image58.png" Type="http://schemas.openxmlformats.org/officeDocument/2006/relationships/image"/><Relationship Id="rId7" Target="../media/image59.png" Type="http://schemas.openxmlformats.org/officeDocument/2006/relationships/image"/><Relationship Id="rId8" Target="../media/image60.pn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4.png" Type="http://schemas.openxmlformats.org/officeDocument/2006/relationships/image"/><Relationship Id="rId12" Target="../media/image5.png" Type="http://schemas.openxmlformats.org/officeDocument/2006/relationships/image"/><Relationship Id="rId13" Target="../media/image6.png" Type="http://schemas.openxmlformats.org/officeDocument/2006/relationships/image"/><Relationship Id="rId14" Target="../media/image26.png" Type="http://schemas.openxmlformats.org/officeDocument/2006/relationships/image"/><Relationship Id="rId15" Target="../media/image68.png" Type="http://schemas.openxmlformats.org/officeDocument/2006/relationships/image"/><Relationship Id="rId16" Target="../media/image29.png" Type="http://schemas.openxmlformats.org/officeDocument/2006/relationships/image"/><Relationship Id="rId17" Target="../media/image69.png" Type="http://schemas.openxmlformats.org/officeDocument/2006/relationships/image"/><Relationship Id="rId18" Target="../media/image70.png" Type="http://schemas.openxmlformats.org/officeDocument/2006/relationships/image"/><Relationship Id="rId19" Target="../media/image71.png" Type="http://schemas.openxmlformats.org/officeDocument/2006/relationships/image"/><Relationship Id="rId2" Target="../media/image15.png" Type="http://schemas.openxmlformats.org/officeDocument/2006/relationships/image"/><Relationship Id="rId20" Target="../media/image72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66.png" Type="http://schemas.openxmlformats.org/officeDocument/2006/relationships/image"/><Relationship Id="rId6" Target="../media/image67.png" Type="http://schemas.openxmlformats.org/officeDocument/2006/relationships/image"/><Relationship Id="rId7" Target="../media/image59.png" Type="http://schemas.openxmlformats.org/officeDocument/2006/relationships/image"/><Relationship Id="rId8" Target="../media/image60.pn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3.png" Type="http://schemas.openxmlformats.org/officeDocument/2006/relationships/image"/><Relationship Id="rId11" Target="../media/image74.png" Type="http://schemas.openxmlformats.org/officeDocument/2006/relationships/image"/><Relationship Id="rId12" Target="../media/image75.png" Type="http://schemas.openxmlformats.org/officeDocument/2006/relationships/image"/><Relationship Id="rId13" Target="../media/image76.png" Type="http://schemas.openxmlformats.org/officeDocument/2006/relationships/image"/><Relationship Id="rId14" Target="../media/image77.png" Type="http://schemas.openxmlformats.org/officeDocument/2006/relationships/image"/><Relationship Id="rId15" Target="../media/image78.png" Type="http://schemas.openxmlformats.org/officeDocument/2006/relationships/image"/><Relationship Id="rId16" Target="../media/image79.png" Type="http://schemas.openxmlformats.org/officeDocument/2006/relationships/image"/><Relationship Id="rId17" Target="../media/image80.png" Type="http://schemas.openxmlformats.org/officeDocument/2006/relationships/image"/><Relationship Id="rId18" Target="../media/image81.png" Type="http://schemas.openxmlformats.org/officeDocument/2006/relationships/image"/><Relationship Id="rId19" Target="../media/image82.png" Type="http://schemas.openxmlformats.org/officeDocument/2006/relationships/image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Relationship Id="rId6" Target="../media/image4.png" Type="http://schemas.openxmlformats.org/officeDocument/2006/relationships/image"/><Relationship Id="rId7" Target="../media/image5.png" Type="http://schemas.openxmlformats.org/officeDocument/2006/relationships/image"/><Relationship Id="rId8" Target="../media/image6.pn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4.png" Type="http://schemas.openxmlformats.org/officeDocument/2006/relationships/image"/><Relationship Id="rId11" Target="../media/image85.png" Type="http://schemas.openxmlformats.org/officeDocument/2006/relationships/image"/><Relationship Id="rId12" Target="../media/image86.png" Type="http://schemas.openxmlformats.org/officeDocument/2006/relationships/image"/><Relationship Id="rId13" Target="../media/image87.png" Type="http://schemas.openxmlformats.org/officeDocument/2006/relationships/image"/><Relationship Id="rId14" Target="../media/image88.png" Type="http://schemas.openxmlformats.org/officeDocument/2006/relationships/image"/><Relationship Id="rId15" Target="../media/image89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8.png" Type="http://schemas.openxmlformats.org/officeDocument/2006/relationships/image"/><Relationship Id="rId9" Target="../media/image8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2.png" Type="http://schemas.openxmlformats.org/officeDocument/2006/relationships/image"/><Relationship Id="rId11" Target="../media/image8.png" Type="http://schemas.openxmlformats.org/officeDocument/2006/relationships/image"/><Relationship Id="rId12" Target="../media/image93.png" Type="http://schemas.openxmlformats.org/officeDocument/2006/relationships/image"/><Relationship Id="rId13" Target="../media/image94.png" Type="http://schemas.openxmlformats.org/officeDocument/2006/relationships/image"/><Relationship Id="rId14" Target="../media/image95.png" Type="http://schemas.openxmlformats.org/officeDocument/2006/relationships/image"/><Relationship Id="rId15" Target="../media/image96.png" Type="http://schemas.openxmlformats.org/officeDocument/2006/relationships/image"/><Relationship Id="rId16" Target="../media/image97.png" Type="http://schemas.openxmlformats.org/officeDocument/2006/relationships/image"/><Relationship Id="rId17" Target="../media/image12.png" Type="http://schemas.openxmlformats.org/officeDocument/2006/relationships/image"/><Relationship Id="rId18" Target="../media/image98.png" Type="http://schemas.openxmlformats.org/officeDocument/2006/relationships/image"/><Relationship Id="rId19" Target="../media/image99.png" Type="http://schemas.openxmlformats.org/officeDocument/2006/relationships/image"/><Relationship Id="rId2" Target="../media/image90.png" Type="http://schemas.openxmlformats.org/officeDocument/2006/relationships/image"/><Relationship Id="rId3" Target="../media/image91.png" Type="http://schemas.openxmlformats.org/officeDocument/2006/relationships/image"/><Relationship Id="rId4" Target="../media/image1.png" Type="http://schemas.openxmlformats.org/officeDocument/2006/relationships/image"/><Relationship Id="rId5" Target="../media/image2.png" Type="http://schemas.openxmlformats.org/officeDocument/2006/relationships/image"/><Relationship Id="rId6" Target="../media/image3.png" Type="http://schemas.openxmlformats.org/officeDocument/2006/relationships/image"/><Relationship Id="rId7" Target="../media/image4.png" Type="http://schemas.openxmlformats.org/officeDocument/2006/relationships/image"/><Relationship Id="rId8" Target="../media/image5.png" Type="http://schemas.openxmlformats.org/officeDocument/2006/relationships/image"/><Relationship Id="rId9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3657600" y="-3987800"/>
            <a:ext cx="169672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8483600" cy="9423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219700" y="-3987800"/>
            <a:ext cx="16967200" cy="18859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334500" y="431800"/>
            <a:ext cx="8483600" cy="9423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334500" y="431800"/>
            <a:ext cx="8483600" cy="901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817100" y="774700"/>
            <a:ext cx="228600" cy="22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185400" y="774700"/>
            <a:ext cx="228600" cy="228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541000" y="774700"/>
            <a:ext cx="228600" cy="2286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00100" y="660400"/>
            <a:ext cx="4953000" cy="5549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493500" y="660400"/>
            <a:ext cx="4191000" cy="4445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49300" y="6477000"/>
            <a:ext cx="7912100" cy="31496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588500" y="2286000"/>
            <a:ext cx="5130800" cy="35687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890500" y="3314700"/>
            <a:ext cx="4749800" cy="36449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248900" y="609600"/>
            <a:ext cx="5499100" cy="6731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169400" y="1130300"/>
            <a:ext cx="6261100" cy="13589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728200" y="7404100"/>
            <a:ext cx="4483100" cy="2387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3657600" y="-3987800"/>
            <a:ext cx="169672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8483600" cy="9423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219700" y="-3987800"/>
            <a:ext cx="16967200" cy="18859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334500" y="431800"/>
            <a:ext cx="8483600" cy="9423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334500" y="431800"/>
            <a:ext cx="8483600" cy="901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817100" y="774700"/>
            <a:ext cx="228600" cy="22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185400" y="774700"/>
            <a:ext cx="228600" cy="228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541000" y="774700"/>
            <a:ext cx="228600" cy="2286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00100" y="660400"/>
            <a:ext cx="4953000" cy="5549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493500" y="660400"/>
            <a:ext cx="4191000" cy="4445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49300" y="6477000"/>
            <a:ext cx="7912100" cy="31496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588500" y="2044700"/>
            <a:ext cx="5130800" cy="35687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890500" y="3314700"/>
            <a:ext cx="4749800" cy="36449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248900" y="609600"/>
            <a:ext cx="5499100" cy="6731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169400" y="1130300"/>
            <a:ext cx="6261100" cy="13589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728200" y="7200900"/>
            <a:ext cx="4445000" cy="2006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3657600" y="-3987800"/>
            <a:ext cx="169672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8483600" cy="9423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219700" y="-3987800"/>
            <a:ext cx="16967200" cy="18859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334500" y="431800"/>
            <a:ext cx="8483600" cy="9423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334500" y="431800"/>
            <a:ext cx="8483600" cy="901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817100" y="774700"/>
            <a:ext cx="228600" cy="22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185400" y="774700"/>
            <a:ext cx="228600" cy="228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541000" y="774700"/>
            <a:ext cx="228600" cy="2286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09600" y="3581400"/>
            <a:ext cx="8204200" cy="3124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493500" y="660400"/>
            <a:ext cx="4191000" cy="4445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09600" y="2628900"/>
            <a:ext cx="5321300" cy="5334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185400" y="2349500"/>
            <a:ext cx="6172200" cy="44450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994900" y="508000"/>
            <a:ext cx="5727700" cy="8128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182100" y="1181100"/>
            <a:ext cx="4470400" cy="20320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931400" y="6908800"/>
            <a:ext cx="7404100" cy="2501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3657600" y="-3987800"/>
            <a:ext cx="169672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8483600" cy="9423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219700" y="-3987800"/>
            <a:ext cx="16967200" cy="18859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334500" y="431800"/>
            <a:ext cx="8483600" cy="9423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334500" y="431800"/>
            <a:ext cx="8483600" cy="901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817100" y="774700"/>
            <a:ext cx="228600" cy="22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185400" y="774700"/>
            <a:ext cx="228600" cy="228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541000" y="774700"/>
            <a:ext cx="228600" cy="2286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00200" y="622300"/>
            <a:ext cx="6223000" cy="9042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493500" y="660400"/>
            <a:ext cx="4191000" cy="4445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502900" y="2768600"/>
            <a:ext cx="6172200" cy="47498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769600" y="609600"/>
            <a:ext cx="4978400" cy="6731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182100" y="1181100"/>
            <a:ext cx="7556500" cy="2641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842500" y="7505700"/>
            <a:ext cx="7048500" cy="2908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774700"/>
            <a:ext cx="228600" cy="228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08100" y="774700"/>
            <a:ext cx="228600" cy="228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3700" y="774700"/>
            <a:ext cx="228600" cy="22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106900" y="736600"/>
            <a:ext cx="228600" cy="279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816600" y="609600"/>
            <a:ext cx="5842000" cy="6731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-7175500" y="190500"/>
            <a:ext cx="32791400" cy="10274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39800" y="2578100"/>
            <a:ext cx="16395700" cy="51435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3009900" y="3987800"/>
            <a:ext cx="10502900" cy="15367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870700" y="4292600"/>
            <a:ext cx="812800" cy="7239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-5397500" y="5308600"/>
            <a:ext cx="229489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683000" y="698500"/>
            <a:ext cx="9931400" cy="1358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1638300" y="1587500"/>
            <a:ext cx="10591800" cy="8712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3606800"/>
            <a:ext cx="5295900" cy="43561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08100" y="-76200"/>
            <a:ext cx="21463000" cy="8636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616700" y="1930400"/>
            <a:ext cx="10731500" cy="43180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82700" y="5562600"/>
            <a:ext cx="21463000" cy="5334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616700" y="6794500"/>
            <a:ext cx="10731500" cy="2667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39800" y="774700"/>
            <a:ext cx="228600" cy="228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308100" y="774700"/>
            <a:ext cx="228600" cy="228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663700" y="774700"/>
            <a:ext cx="228600" cy="228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7106900" y="736600"/>
            <a:ext cx="228600" cy="2794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5054600" y="2400300"/>
            <a:ext cx="571500" cy="5715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206500" y="3886200"/>
            <a:ext cx="4851400" cy="37211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5194300" y="609600"/>
            <a:ext cx="6464300" cy="6731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422400" y="2260600"/>
            <a:ext cx="1308100" cy="17780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7226300" y="2260600"/>
            <a:ext cx="2273300" cy="17780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7251700" y="3213100"/>
            <a:ext cx="7670800" cy="26543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7239000" y="6997700"/>
            <a:ext cx="2171700" cy="11938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7251700" y="7861300"/>
            <a:ext cx="5969000" cy="1435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683000" y="698500"/>
            <a:ext cx="9931400" cy="1358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2057400" y="368300"/>
            <a:ext cx="11404600" cy="10464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23900" y="2806700"/>
            <a:ext cx="5702300" cy="52324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20800" y="-787400"/>
            <a:ext cx="21463000" cy="103632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616700" y="1612900"/>
            <a:ext cx="10731500" cy="51816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82700" y="5753100"/>
            <a:ext cx="21463000" cy="5359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616700" y="6997700"/>
            <a:ext cx="10731500" cy="26797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39800" y="774700"/>
            <a:ext cx="228600" cy="228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308100" y="774700"/>
            <a:ext cx="228600" cy="228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663700" y="774700"/>
            <a:ext cx="228600" cy="228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7106900" y="736600"/>
            <a:ext cx="228600" cy="2794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901700" y="2997200"/>
            <a:ext cx="5346700" cy="48133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5194300" y="609600"/>
            <a:ext cx="6464300" cy="6731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7226300" y="1651000"/>
            <a:ext cx="7302500" cy="17780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6972300" y="2362200"/>
            <a:ext cx="7175500" cy="44831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7200900" y="6985000"/>
            <a:ext cx="2463800" cy="11938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6972300" y="7696200"/>
            <a:ext cx="4749800" cy="2044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683000" y="698500"/>
            <a:ext cx="9931400" cy="1358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1765300" y="-1371600"/>
            <a:ext cx="10960100" cy="14427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89000" y="2044700"/>
            <a:ext cx="5473700" cy="72136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82700" y="774700"/>
            <a:ext cx="21463000" cy="4953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616700" y="1930400"/>
            <a:ext cx="10731500" cy="24765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08100" y="2794000"/>
            <a:ext cx="21463000" cy="8826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616700" y="4838700"/>
            <a:ext cx="10731500" cy="44196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39800" y="774700"/>
            <a:ext cx="228600" cy="228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308100" y="774700"/>
            <a:ext cx="228600" cy="228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663700" y="774700"/>
            <a:ext cx="228600" cy="228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7106900" y="736600"/>
            <a:ext cx="228600" cy="2794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117600" y="2184400"/>
            <a:ext cx="5016500" cy="69342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5194300" y="609600"/>
            <a:ext cx="6464300" cy="6731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7213600" y="2006600"/>
            <a:ext cx="4114800" cy="11938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7213600" y="2882900"/>
            <a:ext cx="4241800" cy="14351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7213600" y="4851400"/>
            <a:ext cx="4622800" cy="11938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7213600" y="5842000"/>
            <a:ext cx="7937500" cy="3263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683000" y="698500"/>
            <a:ext cx="9931400" cy="1358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1981200" y="-2120900"/>
            <a:ext cx="11137900" cy="15875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11200" y="1651000"/>
            <a:ext cx="5562600" cy="79375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95400" y="317500"/>
            <a:ext cx="21463000" cy="6959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616700" y="1930400"/>
            <a:ext cx="10731500" cy="34798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95400" y="4152900"/>
            <a:ext cx="21463000" cy="6959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616700" y="5778500"/>
            <a:ext cx="10731500" cy="3479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39800" y="774700"/>
            <a:ext cx="228600" cy="228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308100" y="774700"/>
            <a:ext cx="228600" cy="228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663700" y="774700"/>
            <a:ext cx="228600" cy="228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7106900" y="736600"/>
            <a:ext cx="228600" cy="2794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01700" y="1841500"/>
            <a:ext cx="5181600" cy="75692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5194300" y="609600"/>
            <a:ext cx="6464300" cy="6731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7200900" y="2222500"/>
            <a:ext cx="5041900" cy="11938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7213600" y="3175000"/>
            <a:ext cx="5626100" cy="20447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7200900" y="6057900"/>
            <a:ext cx="4559300" cy="11938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7213600" y="7023100"/>
            <a:ext cx="3924300" cy="1435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683000" y="698500"/>
            <a:ext cx="9931400" cy="1358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952500" y="-2159000"/>
            <a:ext cx="9029700" cy="15875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31900" y="1651000"/>
            <a:ext cx="4508500" cy="79375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95400" y="317500"/>
            <a:ext cx="21463000" cy="6959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616700" y="1930400"/>
            <a:ext cx="10731500" cy="34798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95400" y="4152900"/>
            <a:ext cx="21463000" cy="6959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616700" y="5778500"/>
            <a:ext cx="10731500" cy="3479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39800" y="774700"/>
            <a:ext cx="228600" cy="228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308100" y="774700"/>
            <a:ext cx="228600" cy="228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663700" y="774700"/>
            <a:ext cx="228600" cy="228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7106900" y="736600"/>
            <a:ext cx="228600" cy="2794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473200" y="1778000"/>
            <a:ext cx="4051300" cy="76835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5194300" y="609600"/>
            <a:ext cx="6464300" cy="6731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7213600" y="2222500"/>
            <a:ext cx="5676900" cy="11938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7137400" y="3314700"/>
            <a:ext cx="4191000" cy="14351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7200900" y="6057900"/>
            <a:ext cx="4013200" cy="11938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7213600" y="7023100"/>
            <a:ext cx="5918200" cy="1435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774700"/>
            <a:ext cx="228600" cy="228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08100" y="774700"/>
            <a:ext cx="228600" cy="228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3700" y="774700"/>
            <a:ext cx="228600" cy="22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106900" y="736600"/>
            <a:ext cx="228600" cy="279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17600" y="1422400"/>
            <a:ext cx="1003300" cy="1003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648700" y="1689100"/>
            <a:ext cx="1003300" cy="1003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057400" y="4724400"/>
            <a:ext cx="1003300" cy="10033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892300" y="1917700"/>
            <a:ext cx="6172200" cy="24511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334500" y="2197100"/>
            <a:ext cx="6172200" cy="46609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5092700" y="609600"/>
            <a:ext cx="6553200" cy="6731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660400" y="1244600"/>
            <a:ext cx="1866900" cy="14605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8229600" y="1524000"/>
            <a:ext cx="1866900" cy="14478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651000" y="4559300"/>
            <a:ext cx="1854200" cy="14605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2768600" y="5283200"/>
            <a:ext cx="6172200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3657600" y="-3987800"/>
            <a:ext cx="169672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8483600" cy="9423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219700" y="-3987800"/>
            <a:ext cx="16967200" cy="18859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334500" y="431800"/>
            <a:ext cx="8483600" cy="9423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334500" y="431800"/>
            <a:ext cx="8483600" cy="901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817100" y="774700"/>
            <a:ext cx="228600" cy="22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185400" y="774700"/>
            <a:ext cx="228600" cy="228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541000" y="774700"/>
            <a:ext cx="228600" cy="228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493500" y="660400"/>
            <a:ext cx="4191000" cy="4445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486900" y="2044700"/>
            <a:ext cx="8216900" cy="51435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96900" y="774700"/>
            <a:ext cx="5168900" cy="61722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086100" y="4584700"/>
            <a:ext cx="5765800" cy="50546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664700" y="7899400"/>
            <a:ext cx="7518400" cy="3683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287000" y="558800"/>
            <a:ext cx="5448300" cy="7747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512300" y="1181100"/>
            <a:ext cx="3924300" cy="20320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563100" y="7327900"/>
            <a:ext cx="7747000" cy="3111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1325219600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3657600" y="-4622800"/>
            <a:ext cx="16967200" cy="20078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101600"/>
            <a:ext cx="8483600" cy="10045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219700" y="-3987800"/>
            <a:ext cx="16967200" cy="18859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334500" y="431800"/>
            <a:ext cx="8483600" cy="9423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34500" y="431800"/>
            <a:ext cx="8483600" cy="901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817100" y="774700"/>
            <a:ext cx="228600" cy="22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185400" y="774700"/>
            <a:ext cx="228600" cy="228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541000" y="774700"/>
            <a:ext cx="228600" cy="2286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35000" y="228600"/>
            <a:ext cx="8153400" cy="9817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493500" y="660400"/>
            <a:ext cx="4191000" cy="4445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803900" y="4635500"/>
            <a:ext cx="2832100" cy="19431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512300" y="2070100"/>
            <a:ext cx="4279900" cy="20574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3970000" y="1790700"/>
            <a:ext cx="3670300" cy="29972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2788900" y="4902200"/>
            <a:ext cx="5029200" cy="27813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9474200" y="4305300"/>
            <a:ext cx="3251200" cy="22098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0248900" y="609600"/>
            <a:ext cx="5499100" cy="6731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9283700" y="1181100"/>
            <a:ext cx="3924300" cy="20320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9702800" y="6692900"/>
            <a:ext cx="7086600" cy="330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