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0"/>
  </p:notesMasterIdLst>
  <p:sldIdLst>
    <p:sldId id="318" r:id="rId3"/>
    <p:sldId id="322" r:id="rId4"/>
    <p:sldId id="324" r:id="rId5"/>
    <p:sldId id="326" r:id="rId6"/>
    <p:sldId id="325" r:id="rId7"/>
    <p:sldId id="327" r:id="rId8"/>
    <p:sldId id="328" r:id="rId9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지수" initials="강" lastIdx="2" clrIdx="0">
    <p:extLst>
      <p:ext uri="{19B8F6BF-5375-455C-9EA6-DF929625EA0E}">
        <p15:presenceInfo xmlns:p15="http://schemas.microsoft.com/office/powerpoint/2012/main" userId="c91fe5741ec87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CC"/>
    <a:srgbClr val="CCFFCC"/>
    <a:srgbClr val="CC3300"/>
    <a:srgbClr val="CC0000"/>
    <a:srgbClr val="FF9933"/>
    <a:srgbClr val="FF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2593" autoAdjust="0"/>
  </p:normalViewPr>
  <p:slideViewPr>
    <p:cSldViewPr>
      <p:cViewPr varScale="1">
        <p:scale>
          <a:sx n="81" d="100"/>
          <a:sy n="81" d="100"/>
        </p:scale>
        <p:origin x="1560" y="5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8503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355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8387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4332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2194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065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68436"/>
              </p:ext>
            </p:extLst>
          </p:nvPr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59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755576" y="1124744"/>
            <a:ext cx="7772400" cy="111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 smtClean="0">
                <a:ea typeface="HY헤드라인M" pitchFamily="18" charset="-127"/>
              </a:rPr>
              <a:t>“메모 관리 프로그램 </a:t>
            </a:r>
            <a:r>
              <a:rPr lang="ko-KR" altLang="en-US" sz="3200" b="1" dirty="0" smtClean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500063" y="4714875"/>
            <a:ext cx="3286125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2018</a:t>
            </a:r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572125" y="4572000"/>
            <a:ext cx="3071813" cy="142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 </a:t>
            </a:r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공과대학</a:t>
            </a:r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  <a:endParaRPr lang="ko-KR" altLang="en-US" b="1" dirty="0">
              <a:solidFill>
                <a:srgbClr val="000000"/>
              </a:solidFill>
              <a:latin typeface="돋움" pitchFamily="50" charset="-127"/>
              <a:ea typeface="딸기"/>
              <a:cs typeface="딸기"/>
            </a:endParaRPr>
          </a:p>
          <a:p>
            <a:pPr eaLnBrk="1" hangingPunct="1"/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  <a:endParaRPr lang="ko-KR" altLang="en-US" b="1" dirty="0">
              <a:solidFill>
                <a:srgbClr val="000000"/>
              </a:solidFill>
              <a:latin typeface="돋움" pitchFamily="50" charset="-127"/>
              <a:ea typeface="딸기"/>
              <a:cs typeface="딸기"/>
            </a:endParaRPr>
          </a:p>
          <a:p>
            <a:pPr eaLnBrk="1" hangingPunct="1"/>
            <a:r>
              <a:rPr lang="en-US" altLang="ko-KR" b="1" dirty="0" smtClean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12161520</a:t>
            </a:r>
          </a:p>
          <a:p>
            <a:pPr eaLnBrk="1" hangingPunct="1"/>
            <a:r>
              <a:rPr lang="ko-KR" altLang="en-US" b="1" dirty="0" smtClean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강지수 </a:t>
            </a:r>
            <a:endParaRPr lang="ko-KR" altLang="en-US" b="1" dirty="0">
              <a:solidFill>
                <a:srgbClr val="000000"/>
              </a:solidFill>
              <a:latin typeface="돋움" pitchFamily="50" charset="-127"/>
              <a:ea typeface="딸기"/>
              <a:cs typeface="딸기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/>
          <p:cNvSpPr/>
          <p:nvPr/>
        </p:nvSpPr>
        <p:spPr bwMode="auto">
          <a:xfrm>
            <a:off x="4848086" y="2841097"/>
            <a:ext cx="1314528" cy="1058728"/>
          </a:xfrm>
          <a:prstGeom prst="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메모 관리 프로그램 </a:t>
            </a:r>
            <a:r>
              <a:rPr lang="en-US" altLang="ko-KR" dirty="0" smtClean="0"/>
              <a:t>– home.html (</a:t>
            </a:r>
            <a:r>
              <a:rPr lang="ko-KR" altLang="en-US" dirty="0" smtClean="0"/>
              <a:t>전체보기 한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395660" cy="468414"/>
          </a:xfrm>
        </p:spPr>
        <p:txBody>
          <a:bodyPr/>
          <a:lstStyle/>
          <a:p>
            <a:r>
              <a:rPr lang="ko-KR" altLang="en-US" dirty="0" smtClean="0"/>
              <a:t>강지수</a:t>
            </a:r>
            <a:r>
              <a:rPr lang="en-US" altLang="ko-KR" dirty="0" smtClean="0"/>
              <a:t>(12161520)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2018.03.20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296935" y="1046574"/>
            <a:ext cx="665944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50974" y="79173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61014" y="1106208"/>
            <a:ext cx="90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전체보기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35363" y="1397320"/>
            <a:ext cx="155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 (5)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5363" y="1591764"/>
            <a:ext cx="129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 (10)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36938" y="1782637"/>
            <a:ext cx="1358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3 (4)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35363" y="1986448"/>
            <a:ext cx="1285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4 (15)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1131438"/>
            <a:ext cx="700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u="sng" smtClean="0"/>
              <a:t>카테고리 관리</a:t>
            </a:r>
            <a:endParaRPr lang="ko-KR" altLang="en-US" sz="600" u="sng" dirty="0"/>
          </a:p>
        </p:txBody>
      </p:sp>
      <p:cxnSp>
        <p:nvCxnSpPr>
          <p:cNvPr id="4115" name="직선 연결선 4114"/>
          <p:cNvCxnSpPr/>
          <p:nvPr/>
        </p:nvCxnSpPr>
        <p:spPr bwMode="auto">
          <a:xfrm>
            <a:off x="2813651" y="1046574"/>
            <a:ext cx="0" cy="4542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23" name="직선 연결선 4122"/>
          <p:cNvCxnSpPr/>
          <p:nvPr/>
        </p:nvCxnSpPr>
        <p:spPr bwMode="auto">
          <a:xfrm>
            <a:off x="1296935" y="1346921"/>
            <a:ext cx="15167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26" name="직사각형 4125"/>
          <p:cNvSpPr/>
          <p:nvPr/>
        </p:nvSpPr>
        <p:spPr bwMode="auto">
          <a:xfrm>
            <a:off x="3182796" y="1609420"/>
            <a:ext cx="1328605" cy="1046888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2886192" y="1344287"/>
            <a:ext cx="5106804" cy="2634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52469" y="1096263"/>
            <a:ext cx="285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기본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전체보기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현재 선택된 카테고리 제목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</a:rPr>
              <a:t>글수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848086" y="1597581"/>
            <a:ext cx="1314528" cy="1058728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6527796" y="1597579"/>
            <a:ext cx="1240064" cy="1058729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3207537" y="1839336"/>
            <a:ext cx="1271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059072" y="2889332"/>
            <a:ext cx="1059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/>
              <a:t>1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2018.03.10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027131" y="1872535"/>
            <a:ext cx="100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메모 제목</a:t>
            </a:r>
            <a:endParaRPr lang="ko-KR" altLang="en-US" sz="1000" b="1" dirty="0"/>
          </a:p>
        </p:txBody>
      </p:sp>
      <p:cxnSp>
        <p:nvCxnSpPr>
          <p:cNvPr id="142" name="직선 연결선 141"/>
          <p:cNvCxnSpPr/>
          <p:nvPr/>
        </p:nvCxnSpPr>
        <p:spPr bwMode="auto">
          <a:xfrm>
            <a:off x="4872826" y="1839336"/>
            <a:ext cx="1271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775546" y="1886709"/>
            <a:ext cx="100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두번째 메모</a:t>
            </a:r>
            <a:endParaRPr lang="ko-KR" altLang="en-US" sz="1000" b="1" dirty="0"/>
          </a:p>
        </p:txBody>
      </p:sp>
      <p:cxnSp>
        <p:nvCxnSpPr>
          <p:cNvPr id="145" name="직선 연결선 144"/>
          <p:cNvCxnSpPr/>
          <p:nvPr/>
        </p:nvCxnSpPr>
        <p:spPr bwMode="auto">
          <a:xfrm>
            <a:off x="6548688" y="1844753"/>
            <a:ext cx="1271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32240" y="1622073"/>
            <a:ext cx="108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/>
              <a:t>3</a:t>
            </a:r>
            <a:r>
              <a:rPr lang="en-US" altLang="ko-KR" dirty="0" smtClean="0"/>
              <a:t>    2018.03.18 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361932" y="1886709"/>
            <a:ext cx="100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안녕안녕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 bwMode="auto">
          <a:xfrm>
            <a:off x="3182796" y="2852936"/>
            <a:ext cx="1328605" cy="1046888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0" name="직선 연결선 149"/>
          <p:cNvCxnSpPr/>
          <p:nvPr/>
        </p:nvCxnSpPr>
        <p:spPr bwMode="auto">
          <a:xfrm>
            <a:off x="3207537" y="3082852"/>
            <a:ext cx="1271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071488" y="160083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/>
              <a:t>4</a:t>
            </a:r>
            <a:r>
              <a:rPr lang="en-US" altLang="ko-KR" dirty="0" smtClean="0"/>
              <a:t>    2018.03.19   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cxnSp>
        <p:nvCxnSpPr>
          <p:cNvPr id="152" name="직선 연결선 151"/>
          <p:cNvCxnSpPr/>
          <p:nvPr/>
        </p:nvCxnSpPr>
        <p:spPr bwMode="auto">
          <a:xfrm>
            <a:off x="4872826" y="3082852"/>
            <a:ext cx="1271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94091" y="163187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/>
              <a:t>5</a:t>
            </a:r>
            <a:r>
              <a:rPr lang="en-US" altLang="ko-KR" dirty="0" smtClean="0"/>
              <a:t>    2018.03.21   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775546" y="3130225"/>
            <a:ext cx="100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제목 없음</a:t>
            </a:r>
            <a:endParaRPr lang="ko-KR" altLang="en-US" sz="10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3082844" y="3130225"/>
            <a:ext cx="100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메모입니다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4136" name="모서리가 둥근 직사각형 4135"/>
          <p:cNvSpPr/>
          <p:nvPr/>
        </p:nvSpPr>
        <p:spPr bwMode="auto">
          <a:xfrm>
            <a:off x="3279518" y="1675907"/>
            <a:ext cx="91783" cy="1077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 bwMode="auto">
          <a:xfrm>
            <a:off x="4947233" y="1658110"/>
            <a:ext cx="91783" cy="1077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 bwMode="auto">
          <a:xfrm>
            <a:off x="6640457" y="1665563"/>
            <a:ext cx="91783" cy="1077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 bwMode="auto">
          <a:xfrm>
            <a:off x="3268580" y="2918052"/>
            <a:ext cx="91783" cy="1077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>
            <a:off x="4922817" y="2927171"/>
            <a:ext cx="91783" cy="1077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985646" y="1112567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등록</a:t>
            </a:r>
            <a:r>
              <a:rPr lang="ko-KR" altLang="en-US" sz="700" dirty="0" smtClean="0"/>
              <a:t>   </a:t>
            </a:r>
            <a:r>
              <a:rPr lang="ko-KR" altLang="en-US" sz="700" u="sng" dirty="0" smtClean="0"/>
              <a:t>삭제</a:t>
            </a:r>
            <a:endParaRPr lang="ko-KR" altLang="en-US" sz="700" u="sng" dirty="0"/>
          </a:p>
        </p:txBody>
      </p:sp>
      <p:sp>
        <p:nvSpPr>
          <p:cNvPr id="2" name="갈매기형 수장 1"/>
          <p:cNvSpPr/>
          <p:nvPr/>
        </p:nvSpPr>
        <p:spPr bwMode="auto">
          <a:xfrm rot="5400000">
            <a:off x="3283474" y="2951289"/>
            <a:ext cx="59987" cy="45719"/>
          </a:xfrm>
          <a:prstGeom prst="chevron">
            <a:avLst>
              <a:gd name="adj" fmla="val 73281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59386"/>
              </p:ext>
            </p:extLst>
          </p:nvPr>
        </p:nvGraphicFramePr>
        <p:xfrm>
          <a:off x="6913571" y="3753234"/>
          <a:ext cx="1459021" cy="91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021">
                  <a:extLst>
                    <a:ext uri="{9D8B030D-6E8A-4147-A177-3AD203B41FA5}">
                      <a16:colId xmlns:a16="http://schemas.microsoft.com/office/drawing/2014/main" val="3114657868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메모입니다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20830"/>
                  </a:ext>
                </a:extLst>
              </a:tr>
              <a:tr h="596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삭제하시겠습니까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r>
                        <a:rPr lang="ko-KR" altLang="en-US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en-US" altLang="ko-KR" sz="11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aseline="0" dirty="0" smtClean="0"/>
                        <a:t>         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확인</a:t>
                      </a:r>
                      <a:endParaRPr lang="en-US" altLang="ko-KR" sz="1100" u="sng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213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6516217" y="773111"/>
            <a:ext cx="1098074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</a:t>
            </a:r>
            <a:r>
              <a:rPr kumimoji="1" lang="ko-KR" alt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내용 검색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43082" y="788499"/>
            <a:ext cx="338554" cy="1846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sp>
        <p:nvSpPr>
          <p:cNvPr id="49" name="직사각형 6"/>
          <p:cNvSpPr>
            <a:spLocks noChangeArrowheads="1"/>
          </p:cNvSpPr>
          <p:nvPr/>
        </p:nvSpPr>
        <p:spPr bwMode="auto">
          <a:xfrm>
            <a:off x="670464" y="55042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0" name="꺾인 연결선 7"/>
          <p:cNvCxnSpPr>
            <a:cxnSpLocks noChangeShapeType="1"/>
            <a:stCxn id="49" idx="3"/>
          </p:cNvCxnSpPr>
          <p:nvPr/>
        </p:nvCxnSpPr>
        <p:spPr bwMode="auto">
          <a:xfrm>
            <a:off x="914939" y="65837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직사각형 10"/>
          <p:cNvSpPr>
            <a:spLocks noChangeArrowheads="1"/>
          </p:cNvSpPr>
          <p:nvPr/>
        </p:nvSpPr>
        <p:spPr bwMode="auto">
          <a:xfrm>
            <a:off x="2894972" y="60190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2" name="꺾인 연결선 58"/>
          <p:cNvCxnSpPr>
            <a:cxnSpLocks noChangeShapeType="1"/>
            <a:endCxn id="51" idx="1"/>
          </p:cNvCxnSpPr>
          <p:nvPr/>
        </p:nvCxnSpPr>
        <p:spPr bwMode="auto">
          <a:xfrm rot="5400000" flipH="1" flipV="1">
            <a:off x="2456028" y="685248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직사각형 6"/>
          <p:cNvSpPr>
            <a:spLocks noChangeArrowheads="1"/>
          </p:cNvSpPr>
          <p:nvPr/>
        </p:nvSpPr>
        <p:spPr bwMode="auto">
          <a:xfrm>
            <a:off x="6395982" y="90689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6" name="꺾인 연결선 7"/>
          <p:cNvCxnSpPr>
            <a:cxnSpLocks noChangeShapeType="1"/>
            <a:stCxn id="55" idx="3"/>
          </p:cNvCxnSpPr>
          <p:nvPr/>
        </p:nvCxnSpPr>
        <p:spPr bwMode="auto">
          <a:xfrm>
            <a:off x="6640457" y="1014843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직사각형 6"/>
          <p:cNvSpPr>
            <a:spLocks noChangeArrowheads="1"/>
          </p:cNvSpPr>
          <p:nvPr/>
        </p:nvSpPr>
        <p:spPr bwMode="auto">
          <a:xfrm>
            <a:off x="6861241" y="49910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8" name="꺾인 연결선 7"/>
          <p:cNvCxnSpPr>
            <a:cxnSpLocks noChangeShapeType="1"/>
            <a:stCxn id="57" idx="3"/>
          </p:cNvCxnSpPr>
          <p:nvPr/>
        </p:nvCxnSpPr>
        <p:spPr bwMode="auto">
          <a:xfrm>
            <a:off x="7105716" y="60705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꺾인 연결선 7"/>
          <p:cNvCxnSpPr>
            <a:cxnSpLocks noChangeShapeType="1"/>
          </p:cNvCxnSpPr>
          <p:nvPr/>
        </p:nvCxnSpPr>
        <p:spPr bwMode="auto">
          <a:xfrm>
            <a:off x="7105716" y="60752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2984989" y="988555"/>
            <a:ext cx="869763" cy="38867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09842" y="5850304"/>
            <a:ext cx="8006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/>
              <a:t>게시판 시작 페이지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홈을 누르면 이 페이지로 가고 페이지 </a:t>
            </a:r>
            <a:r>
              <a:rPr lang="ko-KR" altLang="en-US" sz="1050" dirty="0" err="1" smtClean="0"/>
              <a:t>시작시에는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전체보기로</a:t>
            </a:r>
            <a:r>
              <a:rPr lang="ko-KR" altLang="en-US" sz="1050" dirty="0" smtClean="0"/>
              <a:t> 활성화됩니다</a:t>
            </a:r>
            <a:r>
              <a:rPr lang="en-US" altLang="ko-KR" sz="1050" dirty="0" smtClean="0"/>
              <a:t>.</a:t>
            </a:r>
            <a:endParaRPr lang="ko-KR" altLang="en-US" sz="1100" dirty="0"/>
          </a:p>
        </p:txBody>
      </p:sp>
      <p:sp>
        <p:nvSpPr>
          <p:cNvPr id="69" name="타원 7"/>
          <p:cNvSpPr>
            <a:spLocks noChangeArrowheads="1"/>
          </p:cNvSpPr>
          <p:nvPr/>
        </p:nvSpPr>
        <p:spPr bwMode="auto">
          <a:xfrm>
            <a:off x="107950" y="6154033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09842" y="6127412"/>
            <a:ext cx="8006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/>
              <a:t>카테고리를 누르면 현재 선택된 카테고리의 제목이 출력되고 해당 카테고리의 메모만 보여집니다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74" name="타원 5"/>
          <p:cNvSpPr>
            <a:spLocks noChangeArrowheads="1"/>
          </p:cNvSpPr>
          <p:nvPr/>
        </p:nvSpPr>
        <p:spPr bwMode="auto">
          <a:xfrm>
            <a:off x="3225202" y="890091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1174991" y="1078306"/>
            <a:ext cx="1068908" cy="118845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" name="타원 5"/>
          <p:cNvSpPr>
            <a:spLocks noChangeArrowheads="1"/>
          </p:cNvSpPr>
          <p:nvPr/>
        </p:nvSpPr>
        <p:spPr bwMode="auto">
          <a:xfrm>
            <a:off x="1072582" y="1591307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7464974" y="1112567"/>
            <a:ext cx="364378" cy="3114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" name="타원 5"/>
          <p:cNvSpPr>
            <a:spLocks noChangeArrowheads="1"/>
          </p:cNvSpPr>
          <p:nvPr/>
        </p:nvSpPr>
        <p:spPr bwMode="auto">
          <a:xfrm>
            <a:off x="7770746" y="1170649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81" name="Rectangle 16"/>
          <p:cNvSpPr>
            <a:spLocks noChangeArrowheads="1"/>
          </p:cNvSpPr>
          <p:nvPr/>
        </p:nvSpPr>
        <p:spPr bwMode="auto">
          <a:xfrm>
            <a:off x="3123354" y="2789148"/>
            <a:ext cx="364378" cy="3114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" name="타원 5"/>
          <p:cNvSpPr>
            <a:spLocks noChangeArrowheads="1"/>
          </p:cNvSpPr>
          <p:nvPr/>
        </p:nvSpPr>
        <p:spPr bwMode="auto">
          <a:xfrm>
            <a:off x="2972635" y="2993416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328614" y="6388047"/>
            <a:ext cx="6220074" cy="3292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1000" dirty="0" smtClean="0"/>
              <a:t>체크박스를 선택하고 삭제를 누르면 </a:t>
            </a:r>
            <a:r>
              <a:rPr lang="ko-KR" altLang="en-US" sz="1000" dirty="0" err="1" smtClean="0"/>
              <a:t>확인창이</a:t>
            </a:r>
            <a:r>
              <a:rPr lang="ko-KR" altLang="en-US" sz="1000" dirty="0" smtClean="0"/>
              <a:t> 나온 후에 삭제됩니다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확인창에는</a:t>
            </a:r>
            <a:r>
              <a:rPr lang="ko-KR" altLang="en-US" sz="1000" dirty="0" smtClean="0"/>
              <a:t> 메모의 제목이 보여집니다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80" name="타원 5"/>
          <p:cNvSpPr>
            <a:spLocks noChangeArrowheads="1"/>
          </p:cNvSpPr>
          <p:nvPr/>
        </p:nvSpPr>
        <p:spPr bwMode="auto">
          <a:xfrm>
            <a:off x="109082" y="646317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3173910" y="1581493"/>
            <a:ext cx="1337491" cy="10942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3225203" y="1646226"/>
            <a:ext cx="222250" cy="21197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3234985" y="1908574"/>
            <a:ext cx="619768" cy="21861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3677131" y="1611507"/>
            <a:ext cx="572370" cy="2494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3444259" y="1639918"/>
            <a:ext cx="222250" cy="21197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4249501" y="1639918"/>
            <a:ext cx="222250" cy="21197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" name="타원 5"/>
          <p:cNvSpPr>
            <a:spLocks noChangeArrowheads="1"/>
          </p:cNvSpPr>
          <p:nvPr/>
        </p:nvSpPr>
        <p:spPr bwMode="auto">
          <a:xfrm>
            <a:off x="3782348" y="2034862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3" name="타원 5"/>
          <p:cNvSpPr>
            <a:spLocks noChangeArrowheads="1"/>
          </p:cNvSpPr>
          <p:nvPr/>
        </p:nvSpPr>
        <p:spPr bwMode="auto">
          <a:xfrm>
            <a:off x="3996710" y="1446025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4" name="타원 5"/>
          <p:cNvSpPr>
            <a:spLocks noChangeArrowheads="1"/>
          </p:cNvSpPr>
          <p:nvPr/>
        </p:nvSpPr>
        <p:spPr bwMode="auto">
          <a:xfrm>
            <a:off x="3446279" y="1488499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95" name="타원 5"/>
          <p:cNvSpPr>
            <a:spLocks noChangeArrowheads="1"/>
          </p:cNvSpPr>
          <p:nvPr/>
        </p:nvSpPr>
        <p:spPr bwMode="auto">
          <a:xfrm>
            <a:off x="3172971" y="1494003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6" name="타원 5"/>
          <p:cNvSpPr>
            <a:spLocks noChangeArrowheads="1"/>
          </p:cNvSpPr>
          <p:nvPr/>
        </p:nvSpPr>
        <p:spPr bwMode="auto">
          <a:xfrm>
            <a:off x="4385629" y="1513515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타원 5"/>
          <p:cNvSpPr>
            <a:spLocks noChangeArrowheads="1"/>
          </p:cNvSpPr>
          <p:nvPr/>
        </p:nvSpPr>
        <p:spPr bwMode="auto">
          <a:xfrm>
            <a:off x="2857177" y="155377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98" name="Text Box 24"/>
          <p:cNvSpPr txBox="1">
            <a:spLocks noChangeArrowheads="1"/>
          </p:cNvSpPr>
          <p:nvPr/>
        </p:nvSpPr>
        <p:spPr bwMode="auto">
          <a:xfrm>
            <a:off x="6732240" y="5710729"/>
            <a:ext cx="2160239" cy="9586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900" dirty="0" smtClean="0"/>
              <a:t>메모 제목 출력</a:t>
            </a:r>
            <a:endParaRPr lang="en-US" altLang="ko-KR" sz="900" dirty="0" smtClean="0"/>
          </a:p>
          <a:p>
            <a:pPr marL="228600" indent="-228600">
              <a:buAutoNum type="arabicPeriod"/>
              <a:defRPr/>
            </a:pPr>
            <a:r>
              <a:rPr lang="ko-KR" altLang="en-US" sz="900" dirty="0" smtClean="0"/>
              <a:t>작성일 출력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수정시</a:t>
            </a:r>
            <a:r>
              <a:rPr lang="ko-KR" altLang="en-US" sz="900" dirty="0" smtClean="0"/>
              <a:t> 바뀜</a:t>
            </a:r>
            <a:r>
              <a:rPr lang="en-US" altLang="ko-KR" sz="900" dirty="0" smtClean="0"/>
              <a:t>)</a:t>
            </a:r>
          </a:p>
          <a:p>
            <a:pPr marL="228600" indent="-228600">
              <a:buAutoNum type="arabicPeriod"/>
              <a:defRPr/>
            </a:pPr>
            <a:r>
              <a:rPr lang="ko-KR" altLang="en-US" sz="900" dirty="0" smtClean="0"/>
              <a:t>메모 번호 출력</a:t>
            </a:r>
            <a:endParaRPr lang="en-US" altLang="ko-KR" sz="900" dirty="0" smtClean="0"/>
          </a:p>
          <a:p>
            <a:pPr marL="228600" indent="-228600">
              <a:buAutoNum type="arabicPeriod"/>
              <a:defRPr/>
            </a:pPr>
            <a:r>
              <a:rPr lang="ko-KR" altLang="en-US" sz="900" dirty="0" smtClean="0"/>
              <a:t>메모 삭제 체크 </a:t>
            </a:r>
            <a:endParaRPr lang="en-US" altLang="ko-KR" sz="900" dirty="0" smtClean="0"/>
          </a:p>
          <a:p>
            <a:pPr>
              <a:defRPr/>
            </a:pPr>
            <a:r>
              <a:rPr lang="en-US" altLang="ko-KR" sz="900" dirty="0" smtClean="0"/>
              <a:t>5.</a:t>
            </a:r>
            <a:r>
              <a:rPr lang="ko-KR" altLang="en-US" sz="900" dirty="0" smtClean="0"/>
              <a:t>메모 중요도 표시 </a:t>
            </a:r>
            <a:r>
              <a:rPr lang="ko-KR" altLang="en-US" sz="900" dirty="0" err="1" smtClean="0"/>
              <a:t>중요는빨간색</a:t>
            </a:r>
            <a:endParaRPr lang="en-US" altLang="ko-KR" sz="900" dirty="0"/>
          </a:p>
        </p:txBody>
      </p:sp>
      <p:sp>
        <p:nvSpPr>
          <p:cNvPr id="99" name="타원 5"/>
          <p:cNvSpPr>
            <a:spLocks noChangeArrowheads="1"/>
          </p:cNvSpPr>
          <p:nvPr/>
        </p:nvSpPr>
        <p:spPr bwMode="auto">
          <a:xfrm>
            <a:off x="6548688" y="574931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00" name="타원 5"/>
          <p:cNvSpPr>
            <a:spLocks noChangeArrowheads="1"/>
          </p:cNvSpPr>
          <p:nvPr/>
        </p:nvSpPr>
        <p:spPr bwMode="auto">
          <a:xfrm>
            <a:off x="6737509" y="3662180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03" name="타원 7"/>
          <p:cNvSpPr>
            <a:spLocks noChangeArrowheads="1"/>
          </p:cNvSpPr>
          <p:nvPr/>
        </p:nvSpPr>
        <p:spPr bwMode="auto">
          <a:xfrm>
            <a:off x="107951" y="6666554"/>
            <a:ext cx="220662" cy="191446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09842" y="6639932"/>
            <a:ext cx="786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dirty="0" smtClean="0"/>
              <a:t>모든 링크는 어느 페이지로 연결되는지 명시되어 있어야합니다</a:t>
            </a:r>
            <a:r>
              <a:rPr lang="en-US" altLang="ko-KR" sz="900" dirty="0" smtClean="0"/>
              <a:t>.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481686" y="2843070"/>
            <a:ext cx="106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/>
              <a:t>2</a:t>
            </a:r>
            <a:r>
              <a:rPr lang="en-US" altLang="ko-KR" dirty="0" smtClean="0"/>
              <a:t>    2018.03.15 </a:t>
            </a:r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admin_category.html(</a:t>
            </a:r>
            <a:r>
              <a:rPr lang="ko-KR" altLang="en-US" dirty="0" smtClean="0"/>
              <a:t>카테고리 관리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750114"/>
            <a:ext cx="220663" cy="214789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296935" y="1046574"/>
            <a:ext cx="665944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50974" y="79173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61014" y="1106208"/>
            <a:ext cx="90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전체보기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35363" y="1397320"/>
            <a:ext cx="155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 (5)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5363" y="1591764"/>
            <a:ext cx="129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 (10)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36938" y="1782637"/>
            <a:ext cx="1358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3 (4)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35363" y="1986448"/>
            <a:ext cx="1285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4 (15)</a:t>
            </a:r>
            <a:endParaRPr lang="ko-KR" altLang="en-US" dirty="0"/>
          </a:p>
        </p:txBody>
      </p:sp>
      <p:cxnSp>
        <p:nvCxnSpPr>
          <p:cNvPr id="4115" name="직선 연결선 4114"/>
          <p:cNvCxnSpPr/>
          <p:nvPr/>
        </p:nvCxnSpPr>
        <p:spPr bwMode="auto">
          <a:xfrm>
            <a:off x="2813651" y="1046574"/>
            <a:ext cx="0" cy="4542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23" name="직선 연결선 4122"/>
          <p:cNvCxnSpPr/>
          <p:nvPr/>
        </p:nvCxnSpPr>
        <p:spPr bwMode="auto">
          <a:xfrm>
            <a:off x="1296935" y="1346921"/>
            <a:ext cx="15167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2886192" y="1344287"/>
            <a:ext cx="5106804" cy="2634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13651" y="1110316"/>
            <a:ext cx="1181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카테고리 관리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36447" y="1558398"/>
            <a:ext cx="2152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전체보기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10797" y="1849510"/>
            <a:ext cx="3698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 (5)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68780" y="2043953"/>
            <a:ext cx="444000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       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 (10)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12371" y="2234827"/>
            <a:ext cx="3238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3 (4)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10796" y="2438638"/>
            <a:ext cx="3064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4 (15)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172369" y="1799112"/>
            <a:ext cx="42066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 bwMode="auto">
          <a:xfrm>
            <a:off x="3058508" y="1484784"/>
            <a:ext cx="4464496" cy="25590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294863" y="4257382"/>
            <a:ext cx="833883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카테고리 추가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331121" y="4257382"/>
            <a:ext cx="833883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카테고리 삭제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326146" y="4257382"/>
            <a:ext cx="833883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카테고리 수정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84326" y="2663815"/>
            <a:ext cx="4440002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       ■ </a:t>
            </a:r>
            <a:r>
              <a:rPr lang="ko-KR" altLang="en-US" u="sng" dirty="0" smtClean="0"/>
              <a:t>새 카테고리 </a:t>
            </a:r>
            <a:r>
              <a:rPr lang="en-US" altLang="ko-KR" u="sng" dirty="0" smtClean="0"/>
              <a:t>(0)</a:t>
            </a:r>
            <a:endParaRPr lang="ko-KR" altLang="en-US" u="sng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6336096" y="4257382"/>
            <a:ext cx="389851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확인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7722"/>
              </p:ext>
            </p:extLst>
          </p:nvPr>
        </p:nvGraphicFramePr>
        <p:xfrm>
          <a:off x="5761856" y="3290400"/>
          <a:ext cx="1378479" cy="85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79">
                  <a:extLst>
                    <a:ext uri="{9D8B030D-6E8A-4147-A177-3AD203B41FA5}">
                      <a16:colId xmlns:a16="http://schemas.microsoft.com/office/drawing/2014/main" val="2003846294"/>
                    </a:ext>
                  </a:extLst>
                </a:gridCol>
              </a:tblGrid>
              <a:tr h="296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 카테고리        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0701" marR="70701" marT="35351" marB="3535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60822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삭제하시겠습니까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r>
                        <a:rPr lang="ko-KR" altLang="en-US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en-US" altLang="ko-KR" sz="11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aseline="0" dirty="0" smtClean="0"/>
                        <a:t>         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확인</a:t>
                      </a:r>
                      <a:endParaRPr lang="en-US" altLang="ko-KR" sz="1100" u="sng" dirty="0" smtClean="0"/>
                    </a:p>
                  </a:txBody>
                  <a:tcPr marL="70701" marR="70701" marT="35351" marB="3535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6707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65710"/>
              </p:ext>
            </p:extLst>
          </p:nvPr>
        </p:nvGraphicFramePr>
        <p:xfrm>
          <a:off x="6924311" y="3278486"/>
          <a:ext cx="196166" cy="300032"/>
        </p:xfrm>
        <a:graphic>
          <a:graphicData uri="http://schemas.openxmlformats.org/drawingml/2006/table">
            <a:tbl>
              <a:tblPr/>
              <a:tblGrid>
                <a:gridCol w="196166">
                  <a:extLst>
                    <a:ext uri="{9D8B030D-6E8A-4147-A177-3AD203B41FA5}">
                      <a16:colId xmlns:a16="http://schemas.microsoft.com/office/drawing/2014/main" val="3835789885"/>
                    </a:ext>
                  </a:extLst>
                </a:gridCol>
              </a:tblGrid>
              <a:tr h="30003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701" marR="70701" marT="35350" marB="3535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1934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6516217" y="773111"/>
            <a:ext cx="1098074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</a:t>
            </a:r>
            <a:r>
              <a:rPr kumimoji="1" lang="ko-KR" alt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내용 검색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643082" y="788499"/>
            <a:ext cx="338554" cy="1846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3728" y="1131438"/>
            <a:ext cx="700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u="sng" smtClean="0"/>
              <a:t>카테고리 관리</a:t>
            </a:r>
            <a:endParaRPr lang="ko-KR" altLang="en-US" sz="600" u="sng" dirty="0"/>
          </a:p>
        </p:txBody>
      </p:sp>
      <p:sp>
        <p:nvSpPr>
          <p:cNvPr id="40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395660" cy="468414"/>
          </a:xfrm>
        </p:spPr>
        <p:txBody>
          <a:bodyPr/>
          <a:lstStyle/>
          <a:p>
            <a:r>
              <a:rPr lang="ko-KR" altLang="en-US" dirty="0" smtClean="0"/>
              <a:t>강지수</a:t>
            </a:r>
            <a:r>
              <a:rPr lang="en-US" altLang="ko-KR" dirty="0" smtClean="0"/>
              <a:t>(12161520)</a:t>
            </a:r>
            <a:endParaRPr lang="ko-KR" altLang="en-US" dirty="0"/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 smtClean="0"/>
              <a:t>2018.03.20</a:t>
            </a:r>
            <a:endParaRPr lang="ko-KR" altLang="en-US" dirty="0"/>
          </a:p>
        </p:txBody>
      </p:sp>
      <p:sp>
        <p:nvSpPr>
          <p:cNvPr id="52" name="직사각형 6"/>
          <p:cNvSpPr>
            <a:spLocks noChangeArrowheads="1"/>
          </p:cNvSpPr>
          <p:nvPr/>
        </p:nvSpPr>
        <p:spPr bwMode="auto">
          <a:xfrm>
            <a:off x="670464" y="55042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3" name="꺾인 연결선 7"/>
          <p:cNvCxnSpPr>
            <a:cxnSpLocks noChangeShapeType="1"/>
            <a:stCxn id="52" idx="3"/>
          </p:cNvCxnSpPr>
          <p:nvPr/>
        </p:nvCxnSpPr>
        <p:spPr bwMode="auto">
          <a:xfrm>
            <a:off x="914939" y="65837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직사각형 6"/>
          <p:cNvSpPr>
            <a:spLocks noChangeArrowheads="1"/>
          </p:cNvSpPr>
          <p:nvPr/>
        </p:nvSpPr>
        <p:spPr bwMode="auto">
          <a:xfrm>
            <a:off x="7327460" y="454748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5" name="꺾인 연결선 7"/>
          <p:cNvCxnSpPr>
            <a:cxnSpLocks noChangeShapeType="1"/>
            <a:endCxn id="30" idx="2"/>
          </p:cNvCxnSpPr>
          <p:nvPr/>
        </p:nvCxnSpPr>
        <p:spPr bwMode="auto">
          <a:xfrm rot="10800000">
            <a:off x="6531023" y="4472827"/>
            <a:ext cx="796437" cy="212899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타원 5"/>
          <p:cNvSpPr>
            <a:spLocks noChangeArrowheads="1"/>
          </p:cNvSpPr>
          <p:nvPr/>
        </p:nvSpPr>
        <p:spPr bwMode="auto">
          <a:xfrm>
            <a:off x="3773154" y="1124236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479868" y="2833501"/>
            <a:ext cx="914400" cy="215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dirty="0"/>
              <a:t>텍스트</a:t>
            </a:r>
            <a:endParaRPr lang="en-US" altLang="ko-KR" dirty="0"/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2897156" y="1098918"/>
            <a:ext cx="1428990" cy="48664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09842" y="5712481"/>
            <a:ext cx="800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카테고리 관리를 </a:t>
            </a:r>
            <a:r>
              <a:rPr lang="ko-KR" altLang="en-US" sz="1000" dirty="0" err="1" smtClean="0"/>
              <a:t>눌렀을때의</a:t>
            </a:r>
            <a:r>
              <a:rPr lang="ko-KR" altLang="en-US" sz="1000" dirty="0" smtClean="0"/>
              <a:t> 페이지입니다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</a:t>
            </a:r>
            <a:r>
              <a:rPr lang="ko-KR" altLang="en-US" sz="1000" dirty="0" err="1" smtClean="0"/>
              <a:t>바에있는</a:t>
            </a:r>
            <a:r>
              <a:rPr lang="ko-KR" altLang="en-US" sz="1000" dirty="0" smtClean="0"/>
              <a:t> 모습이 크게 보여집니다</a:t>
            </a:r>
            <a:r>
              <a:rPr lang="en-US" altLang="ko-KR" sz="1000" dirty="0" smtClean="0"/>
              <a:t>.  </a:t>
            </a:r>
            <a:r>
              <a:rPr lang="ko-KR" altLang="en-US" sz="1000" dirty="0" smtClean="0"/>
              <a:t>카테고리 추가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이름수정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삭제가 가능하고 확인을 누르면 다시 홈으로 돌아갑니다</a:t>
            </a:r>
            <a:r>
              <a:rPr lang="en-US" altLang="ko-KR" sz="1000" dirty="0" smtClean="0"/>
              <a:t>.</a:t>
            </a:r>
            <a:endParaRPr lang="ko-KR" altLang="en-US" sz="1050" dirty="0"/>
          </a:p>
        </p:txBody>
      </p:sp>
      <p:sp>
        <p:nvSpPr>
          <p:cNvPr id="62" name="타원 7"/>
          <p:cNvSpPr>
            <a:spLocks noChangeArrowheads="1"/>
          </p:cNvSpPr>
          <p:nvPr/>
        </p:nvSpPr>
        <p:spPr bwMode="auto">
          <a:xfrm>
            <a:off x="107950" y="6137122"/>
            <a:ext cx="220663" cy="214789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09842" y="6107568"/>
            <a:ext cx="8006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카테고리 추가를 누르고 </a:t>
            </a:r>
            <a:r>
              <a:rPr lang="ko-KR" altLang="en-US" sz="1000" dirty="0" err="1" smtClean="0"/>
              <a:t>입력창에</a:t>
            </a:r>
            <a:r>
              <a:rPr lang="ko-KR" altLang="en-US" sz="1000" dirty="0" smtClean="0"/>
              <a:t> 이름을 </a:t>
            </a:r>
            <a:r>
              <a:rPr lang="ko-KR" altLang="en-US" sz="1000" dirty="0" err="1" smtClean="0"/>
              <a:t>입력한후</a:t>
            </a:r>
            <a:r>
              <a:rPr lang="ko-KR" altLang="en-US" sz="1000" dirty="0" smtClean="0"/>
              <a:t> 확인을 누르면 </a:t>
            </a:r>
            <a:r>
              <a:rPr lang="ko-KR" altLang="en-US" sz="1000" dirty="0" err="1" smtClean="0"/>
              <a:t>관리창에</a:t>
            </a:r>
            <a:r>
              <a:rPr lang="ko-KR" altLang="en-US" sz="1000" dirty="0" smtClean="0"/>
              <a:t> 새로운 카테고리가 추가됩니다</a:t>
            </a:r>
            <a:r>
              <a:rPr lang="en-US" altLang="ko-KR" sz="1000" dirty="0" smtClean="0"/>
              <a:t>.</a:t>
            </a:r>
            <a:endParaRPr lang="ko-KR" altLang="en-US" sz="1050" dirty="0"/>
          </a:p>
        </p:txBody>
      </p:sp>
      <p:sp>
        <p:nvSpPr>
          <p:cNvPr id="64" name="타원 7"/>
          <p:cNvSpPr>
            <a:spLocks noChangeArrowheads="1"/>
          </p:cNvSpPr>
          <p:nvPr/>
        </p:nvSpPr>
        <p:spPr bwMode="auto">
          <a:xfrm>
            <a:off x="107950" y="6425154"/>
            <a:ext cx="220663" cy="214789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09842" y="6395228"/>
            <a:ext cx="8510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err="1" smtClean="0"/>
              <a:t>관리창에서</a:t>
            </a:r>
            <a:r>
              <a:rPr lang="ko-KR" altLang="en-US" sz="1000" dirty="0" smtClean="0"/>
              <a:t> 카테고리를 선택하면 회색으로 변하는데 수정을 누르고 </a:t>
            </a:r>
            <a:r>
              <a:rPr lang="ko-KR" altLang="en-US" sz="1000" dirty="0" err="1" smtClean="0"/>
              <a:t>입력창에</a:t>
            </a:r>
            <a:r>
              <a:rPr lang="ko-KR" altLang="en-US" sz="1000" dirty="0" smtClean="0"/>
              <a:t> 이름을 </a:t>
            </a:r>
            <a:r>
              <a:rPr lang="ko-KR" altLang="en-US" sz="1000" dirty="0" err="1" smtClean="0"/>
              <a:t>수정한후</a:t>
            </a:r>
            <a:r>
              <a:rPr lang="ko-KR" altLang="en-US" sz="1000" dirty="0" smtClean="0"/>
              <a:t> 확인을 누르면 카테고리 이름이 수정됩니다</a:t>
            </a:r>
            <a:r>
              <a:rPr lang="en-US" altLang="ko-KR" sz="1000" dirty="0" smtClean="0"/>
              <a:t>.</a:t>
            </a:r>
            <a:endParaRPr lang="ko-KR" altLang="en-US" sz="1050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73662"/>
              </p:ext>
            </p:extLst>
          </p:nvPr>
        </p:nvGraphicFramePr>
        <p:xfrm>
          <a:off x="2605623" y="4603771"/>
          <a:ext cx="1378479" cy="85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79">
                  <a:extLst>
                    <a:ext uri="{9D8B030D-6E8A-4147-A177-3AD203B41FA5}">
                      <a16:colId xmlns:a16="http://schemas.microsoft.com/office/drawing/2014/main" val="2003846294"/>
                    </a:ext>
                  </a:extLst>
                </a:gridCol>
              </a:tblGrid>
              <a:tr h="296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 카테고리        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0701" marR="70701" marT="35351" marB="3535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60822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추가하시겠습니까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r>
                        <a:rPr lang="ko-KR" altLang="en-US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en-US" altLang="ko-KR" sz="11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aseline="0" dirty="0" smtClean="0"/>
                        <a:t>         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확인</a:t>
                      </a:r>
                      <a:endParaRPr lang="en-US" altLang="ko-KR" sz="1100" u="sng" dirty="0" smtClean="0"/>
                    </a:p>
                  </a:txBody>
                  <a:tcPr marL="70701" marR="70701" marT="35351" marB="3535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67074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81350"/>
              </p:ext>
            </p:extLst>
          </p:nvPr>
        </p:nvGraphicFramePr>
        <p:xfrm>
          <a:off x="3768078" y="4591857"/>
          <a:ext cx="196166" cy="300032"/>
        </p:xfrm>
        <a:graphic>
          <a:graphicData uri="http://schemas.openxmlformats.org/drawingml/2006/table">
            <a:tbl>
              <a:tblPr/>
              <a:tblGrid>
                <a:gridCol w="196166">
                  <a:extLst>
                    <a:ext uri="{9D8B030D-6E8A-4147-A177-3AD203B41FA5}">
                      <a16:colId xmlns:a16="http://schemas.microsoft.com/office/drawing/2014/main" val="3835789885"/>
                    </a:ext>
                  </a:extLst>
                </a:gridCol>
              </a:tblGrid>
              <a:tr h="30003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701" marR="70701" marT="35350" marB="3535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19345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76553"/>
              </p:ext>
            </p:extLst>
          </p:nvPr>
        </p:nvGraphicFramePr>
        <p:xfrm>
          <a:off x="4210804" y="4628272"/>
          <a:ext cx="1378479" cy="85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79">
                  <a:extLst>
                    <a:ext uri="{9D8B030D-6E8A-4147-A177-3AD203B41FA5}">
                      <a16:colId xmlns:a16="http://schemas.microsoft.com/office/drawing/2014/main" val="2003846294"/>
                    </a:ext>
                  </a:extLst>
                </a:gridCol>
              </a:tblGrid>
              <a:tr h="296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           X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0701" marR="70701" marT="35351" marB="3535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60822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수정하시겠습니까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r>
                        <a:rPr lang="ko-KR" altLang="en-US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endParaRPr lang="en-US" altLang="ko-KR" sz="11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aseline="0" dirty="0" smtClean="0"/>
                        <a:t>         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확인</a:t>
                      </a:r>
                      <a:endParaRPr lang="en-US" altLang="ko-KR" sz="1100" u="sng" dirty="0" smtClean="0"/>
                    </a:p>
                  </a:txBody>
                  <a:tcPr marL="70701" marR="70701" marT="35351" marB="3535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67074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42720"/>
              </p:ext>
            </p:extLst>
          </p:nvPr>
        </p:nvGraphicFramePr>
        <p:xfrm>
          <a:off x="5373259" y="4616358"/>
          <a:ext cx="273982" cy="300032"/>
        </p:xfrm>
        <a:graphic>
          <a:graphicData uri="http://schemas.openxmlformats.org/drawingml/2006/table">
            <a:tbl>
              <a:tblPr/>
              <a:tblGrid>
                <a:gridCol w="273982">
                  <a:extLst>
                    <a:ext uri="{9D8B030D-6E8A-4147-A177-3AD203B41FA5}">
                      <a16:colId xmlns:a16="http://schemas.microsoft.com/office/drawing/2014/main" val="3835789885"/>
                    </a:ext>
                  </a:extLst>
                </a:gridCol>
              </a:tblGrid>
              <a:tr h="30003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701" marR="70701" marT="35350" marB="3535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19345"/>
                  </a:ext>
                </a:extLst>
              </a:tr>
            </a:tbl>
          </a:graphicData>
        </a:graphic>
      </p:graphicFrame>
      <p:cxnSp>
        <p:nvCxnSpPr>
          <p:cNvPr id="16" name="꺾인 연결선 15"/>
          <p:cNvCxnSpPr>
            <a:stCxn id="13" idx="1"/>
          </p:cNvCxnSpPr>
          <p:nvPr/>
        </p:nvCxnSpPr>
        <p:spPr bwMode="auto">
          <a:xfrm rot="10800000" flipV="1">
            <a:off x="2897157" y="4365103"/>
            <a:ext cx="397707" cy="226753"/>
          </a:xfrm>
          <a:prstGeom prst="bentConnector3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 bwMode="auto">
          <a:xfrm rot="10800000" flipV="1">
            <a:off x="4417772" y="4428679"/>
            <a:ext cx="397707" cy="226753"/>
          </a:xfrm>
          <a:prstGeom prst="bentConnector3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 bwMode="auto">
          <a:xfrm rot="10800000" flipV="1">
            <a:off x="5561678" y="4011528"/>
            <a:ext cx="397707" cy="226753"/>
          </a:xfrm>
          <a:prstGeom prst="bentConnector3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타원 7"/>
          <p:cNvSpPr>
            <a:spLocks noChangeArrowheads="1"/>
          </p:cNvSpPr>
          <p:nvPr/>
        </p:nvSpPr>
        <p:spPr bwMode="auto">
          <a:xfrm>
            <a:off x="2848117" y="4133977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3" name="타원 7"/>
          <p:cNvSpPr>
            <a:spLocks noChangeArrowheads="1"/>
          </p:cNvSpPr>
          <p:nvPr/>
        </p:nvSpPr>
        <p:spPr bwMode="auto">
          <a:xfrm>
            <a:off x="4348096" y="4031143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74" name="타원 7"/>
          <p:cNvSpPr>
            <a:spLocks noChangeArrowheads="1"/>
          </p:cNvSpPr>
          <p:nvPr/>
        </p:nvSpPr>
        <p:spPr bwMode="auto">
          <a:xfrm>
            <a:off x="5857816" y="409341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3252899" y="4197431"/>
            <a:ext cx="808799" cy="30479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2643119" y="4631264"/>
            <a:ext cx="780409" cy="1922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4226420" y="4670799"/>
            <a:ext cx="780409" cy="1922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6140817" y="3789458"/>
            <a:ext cx="419900" cy="22207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" name="Rectangle 16"/>
          <p:cNvSpPr>
            <a:spLocks noChangeArrowheads="1"/>
          </p:cNvSpPr>
          <p:nvPr/>
        </p:nvSpPr>
        <p:spPr bwMode="auto">
          <a:xfrm>
            <a:off x="2971113" y="2620150"/>
            <a:ext cx="4643178" cy="30445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" name="타원 7"/>
          <p:cNvSpPr>
            <a:spLocks noChangeArrowheads="1"/>
          </p:cNvSpPr>
          <p:nvPr/>
        </p:nvSpPr>
        <p:spPr bwMode="auto">
          <a:xfrm>
            <a:off x="107504" y="6627278"/>
            <a:ext cx="220663" cy="214789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700" b="1" dirty="0" smtClean="0"/>
              <a:t>4</a:t>
            </a:r>
            <a:endParaRPr lang="ko-KR" altLang="en-US" sz="7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09396" y="6597352"/>
            <a:ext cx="8510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err="1" smtClean="0"/>
              <a:t>관리창에서</a:t>
            </a:r>
            <a:r>
              <a:rPr lang="ko-KR" altLang="en-US" sz="1000" dirty="0" smtClean="0"/>
              <a:t> 카테고리를 선택하면 회색으로 변하는데 삭제를 누르고 팝업창의 확인을 누르면 삭제됩니다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창에는 카테고리이름이 보여집니다</a:t>
            </a:r>
            <a:r>
              <a:rPr lang="en-US" altLang="ko-KR" sz="1000" dirty="0" smtClean="0"/>
              <a:t>.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33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직사각형 4125"/>
          <p:cNvSpPr/>
          <p:nvPr/>
        </p:nvSpPr>
        <p:spPr bwMode="auto">
          <a:xfrm>
            <a:off x="3182796" y="1609419"/>
            <a:ext cx="4269524" cy="3364215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296935" y="1046574"/>
            <a:ext cx="665944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50974" y="79173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61014" y="1106208"/>
            <a:ext cx="90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전체보기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35363" y="1397320"/>
            <a:ext cx="155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 (5)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5363" y="1591764"/>
            <a:ext cx="129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 (10)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36938" y="1782637"/>
            <a:ext cx="1358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3 (4)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35363" y="1986448"/>
            <a:ext cx="1285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4 (15)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1131438"/>
            <a:ext cx="700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u="sng" smtClean="0"/>
              <a:t>카테고리 관리</a:t>
            </a:r>
            <a:endParaRPr lang="ko-KR" altLang="en-US" sz="600" u="sng" dirty="0"/>
          </a:p>
        </p:txBody>
      </p:sp>
      <p:cxnSp>
        <p:nvCxnSpPr>
          <p:cNvPr id="4115" name="직선 연결선 4114"/>
          <p:cNvCxnSpPr/>
          <p:nvPr/>
        </p:nvCxnSpPr>
        <p:spPr bwMode="auto">
          <a:xfrm>
            <a:off x="2813651" y="1046574"/>
            <a:ext cx="0" cy="4542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23" name="직선 연결선 4122"/>
          <p:cNvCxnSpPr/>
          <p:nvPr/>
        </p:nvCxnSpPr>
        <p:spPr bwMode="auto">
          <a:xfrm>
            <a:off x="1296935" y="1346921"/>
            <a:ext cx="15167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2886192" y="1344287"/>
            <a:ext cx="5106804" cy="2634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52469" y="1096263"/>
            <a:ext cx="131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카테고리 선택</a:t>
            </a:r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3223622" y="1922453"/>
            <a:ext cx="4085706" cy="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23622" y="1642826"/>
            <a:ext cx="3762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/>
              <a:t>제목을 입력하세요                                                          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★</a:t>
            </a:r>
            <a:r>
              <a:rPr lang="ko-KR" altLang="en-US" sz="1000" b="1" dirty="0" smtClean="0"/>
              <a:t>   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6985646" y="1112567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확인</a:t>
            </a:r>
            <a:r>
              <a:rPr lang="ko-KR" altLang="en-US" sz="700" dirty="0" smtClean="0"/>
              <a:t>   </a:t>
            </a:r>
            <a:endParaRPr lang="ko-KR" altLang="en-US" sz="700" u="sng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7038963" y="1661147"/>
            <a:ext cx="250650" cy="19687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3259" y="2060409"/>
            <a:ext cx="1451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내용을 입력하세요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212688" y="4690255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그림 첨부하기</a:t>
            </a:r>
            <a:endParaRPr lang="ko-KR" altLang="en-US" sz="700" u="sng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6516217" y="773111"/>
            <a:ext cx="1098074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</a:t>
            </a:r>
            <a:r>
              <a:rPr kumimoji="1" lang="ko-KR" alt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내용 검색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643082" y="788499"/>
            <a:ext cx="338554" cy="1846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395660" cy="468414"/>
          </a:xfrm>
        </p:spPr>
        <p:txBody>
          <a:bodyPr/>
          <a:lstStyle/>
          <a:p>
            <a:r>
              <a:rPr lang="ko-KR" altLang="en-US" dirty="0" smtClean="0"/>
              <a:t>강지수</a:t>
            </a:r>
            <a:r>
              <a:rPr lang="en-US" altLang="ko-KR" dirty="0" smtClean="0"/>
              <a:t>(12161520)</a:t>
            </a:r>
            <a:endParaRPr lang="ko-KR" altLang="en-US" dirty="0"/>
          </a:p>
        </p:txBody>
      </p:sp>
      <p:sp>
        <p:nvSpPr>
          <p:cNvPr id="29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 smtClean="0"/>
              <a:t>2018.03.20</a:t>
            </a:r>
            <a:endParaRPr lang="ko-KR" altLang="en-US" dirty="0"/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60648"/>
            <a:ext cx="971600" cy="235404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100" y="254093"/>
            <a:ext cx="5500116" cy="235404"/>
          </a:xfrm>
        </p:spPr>
        <p:txBody>
          <a:bodyPr/>
          <a:lstStyle/>
          <a:p>
            <a:r>
              <a:rPr lang="en-US" altLang="ko-KR" dirty="0" smtClean="0"/>
              <a:t>input_memo.html (</a:t>
            </a:r>
            <a:r>
              <a:rPr lang="ko-KR" altLang="en-US" dirty="0" smtClean="0"/>
              <a:t>신규 메모 등록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직사각형 6"/>
          <p:cNvSpPr>
            <a:spLocks noChangeArrowheads="1"/>
          </p:cNvSpPr>
          <p:nvPr/>
        </p:nvSpPr>
        <p:spPr bwMode="auto">
          <a:xfrm>
            <a:off x="6534109" y="89626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5" name="꺾인 연결선 7"/>
          <p:cNvCxnSpPr>
            <a:cxnSpLocks noChangeShapeType="1"/>
            <a:stCxn id="34" idx="3"/>
          </p:cNvCxnSpPr>
          <p:nvPr/>
        </p:nvCxnSpPr>
        <p:spPr bwMode="auto">
          <a:xfrm>
            <a:off x="6778584" y="1004217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타원 5"/>
          <p:cNvSpPr>
            <a:spLocks noChangeArrowheads="1"/>
          </p:cNvSpPr>
          <p:nvPr/>
        </p:nvSpPr>
        <p:spPr bwMode="auto">
          <a:xfrm>
            <a:off x="2686838" y="815825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2967481" y="1126406"/>
            <a:ext cx="4177615" cy="138271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09842" y="5850304"/>
            <a:ext cx="8006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/>
              <a:t>메모 등록 페이지입니다</a:t>
            </a:r>
            <a:r>
              <a:rPr lang="en-US" altLang="ko-KR" sz="1050" dirty="0" smtClean="0"/>
              <a:t>. </a:t>
            </a:r>
            <a:endParaRPr lang="ko-KR" altLang="en-US" sz="1100" dirty="0"/>
          </a:p>
        </p:txBody>
      </p:sp>
      <p:sp>
        <p:nvSpPr>
          <p:cNvPr id="45" name="타원 7"/>
          <p:cNvSpPr>
            <a:spLocks noChangeArrowheads="1"/>
          </p:cNvSpPr>
          <p:nvPr/>
        </p:nvSpPr>
        <p:spPr bwMode="auto">
          <a:xfrm>
            <a:off x="107950" y="6154033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9842" y="6127412"/>
            <a:ext cx="800657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확인버튼을 누르면 입력한 내용을 저장하고 </a:t>
            </a:r>
            <a:r>
              <a:rPr lang="ko-KR" altLang="en-US" sz="1100" dirty="0" err="1" smtClean="0"/>
              <a:t>메모내용</a:t>
            </a:r>
            <a:r>
              <a:rPr lang="ko-KR" altLang="en-US" sz="1100" dirty="0" smtClean="0"/>
              <a:t> 확인페이지로 이동합니다</a:t>
            </a:r>
            <a:r>
              <a:rPr lang="en-US" altLang="ko-KR" sz="1100" dirty="0" smtClean="0"/>
              <a:t>.</a:t>
            </a:r>
          </a:p>
          <a:p>
            <a:pPr algn="l"/>
            <a:r>
              <a:rPr lang="ko-KR" altLang="en-US" sz="1100" dirty="0" smtClean="0"/>
              <a:t>취소버튼을 누르면 취소되어 이전 페이지로 이동합니다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3" name="타원 5"/>
          <p:cNvSpPr>
            <a:spLocks noChangeArrowheads="1"/>
          </p:cNvSpPr>
          <p:nvPr/>
        </p:nvSpPr>
        <p:spPr bwMode="auto">
          <a:xfrm>
            <a:off x="3766158" y="1124744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타원 5"/>
          <p:cNvSpPr>
            <a:spLocks noChangeArrowheads="1"/>
          </p:cNvSpPr>
          <p:nvPr/>
        </p:nvSpPr>
        <p:spPr bwMode="auto">
          <a:xfrm>
            <a:off x="4427984" y="1692952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타원 5"/>
          <p:cNvSpPr>
            <a:spLocks noChangeArrowheads="1"/>
          </p:cNvSpPr>
          <p:nvPr/>
        </p:nvSpPr>
        <p:spPr bwMode="auto">
          <a:xfrm>
            <a:off x="6516216" y="1692952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56" name="타원 5"/>
          <p:cNvSpPr>
            <a:spLocks noChangeArrowheads="1"/>
          </p:cNvSpPr>
          <p:nvPr/>
        </p:nvSpPr>
        <p:spPr bwMode="auto">
          <a:xfrm>
            <a:off x="7288089" y="1764960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타원 5"/>
          <p:cNvSpPr>
            <a:spLocks noChangeArrowheads="1"/>
          </p:cNvSpPr>
          <p:nvPr/>
        </p:nvSpPr>
        <p:spPr bwMode="auto">
          <a:xfrm>
            <a:off x="4427984" y="2125000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타원 5"/>
          <p:cNvSpPr>
            <a:spLocks noChangeArrowheads="1"/>
          </p:cNvSpPr>
          <p:nvPr/>
        </p:nvSpPr>
        <p:spPr bwMode="auto">
          <a:xfrm>
            <a:off x="4067944" y="4717288"/>
            <a:ext cx="164231" cy="151872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6680447" y="3464338"/>
            <a:ext cx="2160239" cy="15813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ko-KR" sz="900" dirty="0" smtClean="0"/>
              <a:t>1.</a:t>
            </a:r>
            <a:r>
              <a:rPr lang="ko-KR" altLang="en-US" sz="900" dirty="0" smtClean="0"/>
              <a:t>카테고리 선택 </a:t>
            </a:r>
            <a:endParaRPr lang="en-US" altLang="ko-KR" sz="900" dirty="0" smtClean="0"/>
          </a:p>
          <a:p>
            <a:pPr>
              <a:defRPr/>
            </a:pPr>
            <a:r>
              <a:rPr lang="en-US" altLang="ko-KR" sz="900" dirty="0" smtClean="0"/>
              <a:t>2. </a:t>
            </a:r>
            <a:r>
              <a:rPr lang="ko-KR" altLang="en-US" sz="900" dirty="0" smtClean="0"/>
              <a:t>메모 제목 입력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기본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제목을 입력하세요</a:t>
            </a:r>
            <a:r>
              <a:rPr lang="en-US" altLang="ko-KR" sz="900" dirty="0" smtClean="0"/>
              <a:t>)</a:t>
            </a:r>
          </a:p>
          <a:p>
            <a:pPr>
              <a:defRPr/>
            </a:pPr>
            <a:r>
              <a:rPr lang="en-US" altLang="ko-KR" sz="900" dirty="0" smtClean="0"/>
              <a:t>3:</a:t>
            </a:r>
            <a:r>
              <a:rPr lang="ko-KR" altLang="en-US" sz="900" dirty="0" smtClean="0"/>
              <a:t>중요도 표시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클릭으로</a:t>
            </a:r>
            <a:r>
              <a:rPr lang="en-US" altLang="ko-KR" sz="900" dirty="0" smtClean="0"/>
              <a:t>)</a:t>
            </a:r>
          </a:p>
          <a:p>
            <a:pPr>
              <a:defRPr/>
            </a:pPr>
            <a:r>
              <a:rPr lang="en-US" altLang="ko-KR" sz="900" dirty="0" smtClean="0"/>
              <a:t>4.</a:t>
            </a:r>
            <a:r>
              <a:rPr lang="ko-KR" altLang="en-US" sz="900" dirty="0" smtClean="0"/>
              <a:t>메모 색상 지정</a:t>
            </a:r>
            <a:endParaRPr lang="en-US" altLang="ko-KR" sz="900" dirty="0" smtClean="0"/>
          </a:p>
          <a:p>
            <a:pPr>
              <a:defRPr/>
            </a:pPr>
            <a:r>
              <a:rPr lang="en-US" altLang="ko-KR" sz="900" dirty="0"/>
              <a:t>5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메모 입력 </a:t>
            </a:r>
            <a:r>
              <a:rPr lang="en-US" altLang="ko-KR" sz="900" dirty="0" smtClean="0"/>
              <a:t>( </a:t>
            </a:r>
            <a:r>
              <a:rPr lang="ko-KR" altLang="en-US" sz="900" dirty="0" smtClean="0"/>
              <a:t>기본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내용을 입력하세요</a:t>
            </a:r>
            <a:r>
              <a:rPr lang="en-US" altLang="ko-KR" sz="900" dirty="0" smtClean="0"/>
              <a:t>)</a:t>
            </a:r>
          </a:p>
          <a:p>
            <a:pPr>
              <a:defRPr/>
            </a:pPr>
            <a:r>
              <a:rPr lang="en-US" altLang="ko-KR" sz="900" dirty="0" smtClean="0"/>
              <a:t>6. </a:t>
            </a:r>
            <a:r>
              <a:rPr lang="ko-KR" altLang="en-US" sz="900" dirty="0" smtClean="0"/>
              <a:t>그림 첨부</a:t>
            </a:r>
            <a:endParaRPr lang="en-US" altLang="ko-KR" sz="900" dirty="0" smtClean="0"/>
          </a:p>
          <a:p>
            <a:pPr>
              <a:defRPr/>
            </a:pPr>
            <a:endParaRPr lang="en-US" altLang="ko-KR" sz="900" dirty="0" smtClean="0"/>
          </a:p>
        </p:txBody>
      </p:sp>
      <p:sp>
        <p:nvSpPr>
          <p:cNvPr id="60" name="타원 5"/>
          <p:cNvSpPr>
            <a:spLocks noChangeArrowheads="1"/>
          </p:cNvSpPr>
          <p:nvPr/>
        </p:nvSpPr>
        <p:spPr bwMode="auto">
          <a:xfrm>
            <a:off x="6496895" y="3502922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1" name="타원 5"/>
          <p:cNvSpPr>
            <a:spLocks noChangeArrowheads="1"/>
          </p:cNvSpPr>
          <p:nvPr/>
        </p:nvSpPr>
        <p:spPr bwMode="auto">
          <a:xfrm>
            <a:off x="3036464" y="1408389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3" name="타원 5"/>
          <p:cNvSpPr>
            <a:spLocks noChangeArrowheads="1"/>
          </p:cNvSpPr>
          <p:nvPr/>
        </p:nvSpPr>
        <p:spPr bwMode="auto">
          <a:xfrm>
            <a:off x="7531957" y="1177197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08304" y="1124744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취소</a:t>
            </a:r>
            <a:r>
              <a:rPr lang="ko-KR" altLang="en-US" sz="700" dirty="0" smtClean="0"/>
              <a:t>   </a:t>
            </a:r>
            <a:endParaRPr lang="ko-KR" altLang="en-US" sz="700" u="sng" dirty="0"/>
          </a:p>
        </p:txBody>
      </p:sp>
    </p:spTree>
    <p:extLst>
      <p:ext uri="{BB962C8B-B14F-4D97-AF65-F5344CB8AC3E}">
        <p14:creationId xmlns:p14="http://schemas.microsoft.com/office/powerpoint/2010/main" val="16186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직사각형 4125"/>
          <p:cNvSpPr/>
          <p:nvPr/>
        </p:nvSpPr>
        <p:spPr bwMode="auto">
          <a:xfrm>
            <a:off x="3182796" y="1609419"/>
            <a:ext cx="4269524" cy="3364215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memo1.html(</a:t>
            </a:r>
            <a:r>
              <a:rPr lang="ko-KR" altLang="en-US" dirty="0" smtClean="0"/>
              <a:t>메모 확인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296935" y="1046574"/>
            <a:ext cx="665944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50974" y="79173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61014" y="1106208"/>
            <a:ext cx="90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전체보기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35363" y="1397320"/>
            <a:ext cx="155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 (5)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5363" y="1591764"/>
            <a:ext cx="129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 (10)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36938" y="1782637"/>
            <a:ext cx="1358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3 (4)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35363" y="1986448"/>
            <a:ext cx="1285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4 (15)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1131438"/>
            <a:ext cx="700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u="sng" smtClean="0"/>
              <a:t>카테고리 관리</a:t>
            </a:r>
            <a:endParaRPr lang="ko-KR" altLang="en-US" sz="600" u="sng" dirty="0"/>
          </a:p>
        </p:txBody>
      </p:sp>
      <p:cxnSp>
        <p:nvCxnSpPr>
          <p:cNvPr id="4115" name="직선 연결선 4114"/>
          <p:cNvCxnSpPr/>
          <p:nvPr/>
        </p:nvCxnSpPr>
        <p:spPr bwMode="auto">
          <a:xfrm>
            <a:off x="2813651" y="1046574"/>
            <a:ext cx="0" cy="4542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23" name="직선 연결선 4122"/>
          <p:cNvCxnSpPr/>
          <p:nvPr/>
        </p:nvCxnSpPr>
        <p:spPr bwMode="auto">
          <a:xfrm>
            <a:off x="1296935" y="1346921"/>
            <a:ext cx="15167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2886192" y="1344287"/>
            <a:ext cx="5106804" cy="2634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52469" y="1096263"/>
            <a:ext cx="131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카테고리 제목</a:t>
            </a:r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3223622" y="1922453"/>
            <a:ext cx="4085706" cy="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23622" y="1642826"/>
            <a:ext cx="3762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/>
              <a:t>선택한 메모 </a:t>
            </a:r>
            <a:r>
              <a:rPr lang="en-US" altLang="ko-KR" sz="1000" b="1" dirty="0" smtClean="0"/>
              <a:t>			               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★</a:t>
            </a:r>
            <a:r>
              <a:rPr lang="ko-KR" altLang="en-US" sz="1000" b="1" dirty="0" smtClean="0"/>
              <a:t>   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6985646" y="1112567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수정</a:t>
            </a:r>
            <a:r>
              <a:rPr lang="ko-KR" altLang="en-US" sz="700" dirty="0" smtClean="0"/>
              <a:t>   </a:t>
            </a:r>
            <a:endParaRPr lang="ko-KR" altLang="en-US" sz="700" u="sng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7038963" y="1661147"/>
            <a:ext cx="250650" cy="19687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64150" y="2014346"/>
            <a:ext cx="26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작성한 메모를 확인할 수 있습니다</a:t>
            </a:r>
            <a:r>
              <a:rPr lang="en-US" altLang="ko-KR" sz="1000" dirty="0" smtClean="0"/>
              <a:t>.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3426176" y="3501008"/>
            <a:ext cx="3181477" cy="132343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첨부된 사진이 보여집니다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516217" y="773111"/>
            <a:ext cx="1098074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</a:t>
            </a:r>
            <a:r>
              <a:rPr kumimoji="1" lang="ko-KR" alt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내용 검색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643082" y="788499"/>
            <a:ext cx="338554" cy="1846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sp>
        <p:nvSpPr>
          <p:cNvPr id="53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395660" cy="468414"/>
          </a:xfrm>
        </p:spPr>
        <p:txBody>
          <a:bodyPr/>
          <a:lstStyle/>
          <a:p>
            <a:r>
              <a:rPr lang="ko-KR" altLang="en-US" dirty="0" smtClean="0"/>
              <a:t>강지수</a:t>
            </a:r>
            <a:r>
              <a:rPr lang="en-US" altLang="ko-KR" dirty="0" smtClean="0"/>
              <a:t>(12161520)</a:t>
            </a:r>
            <a:endParaRPr lang="ko-KR" altLang="en-US" dirty="0"/>
          </a:p>
        </p:txBody>
      </p:sp>
      <p:sp>
        <p:nvSpPr>
          <p:cNvPr id="54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 smtClean="0"/>
              <a:t>2018.03.20</a:t>
            </a:r>
            <a:endParaRPr lang="ko-KR" altLang="en-US" dirty="0"/>
          </a:p>
        </p:txBody>
      </p:sp>
      <p:sp>
        <p:nvSpPr>
          <p:cNvPr id="55" name="직사각형 6"/>
          <p:cNvSpPr>
            <a:spLocks noChangeArrowheads="1"/>
          </p:cNvSpPr>
          <p:nvPr/>
        </p:nvSpPr>
        <p:spPr bwMode="auto">
          <a:xfrm>
            <a:off x="6565483" y="87488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6" name="꺾인 연결선 7"/>
          <p:cNvCxnSpPr>
            <a:cxnSpLocks noChangeShapeType="1"/>
            <a:stCxn id="55" idx="3"/>
          </p:cNvCxnSpPr>
          <p:nvPr/>
        </p:nvCxnSpPr>
        <p:spPr bwMode="auto">
          <a:xfrm>
            <a:off x="6809958" y="982832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직사각형 6"/>
          <p:cNvSpPr>
            <a:spLocks noChangeArrowheads="1"/>
          </p:cNvSpPr>
          <p:nvPr/>
        </p:nvSpPr>
        <p:spPr bwMode="auto">
          <a:xfrm>
            <a:off x="670464" y="55042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8" name="꺾인 연결선 7"/>
          <p:cNvCxnSpPr>
            <a:cxnSpLocks noChangeShapeType="1"/>
            <a:stCxn id="57" idx="3"/>
          </p:cNvCxnSpPr>
          <p:nvPr/>
        </p:nvCxnSpPr>
        <p:spPr bwMode="auto">
          <a:xfrm>
            <a:off x="914939" y="65837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타원 5"/>
          <p:cNvSpPr>
            <a:spLocks noChangeArrowheads="1"/>
          </p:cNvSpPr>
          <p:nvPr/>
        </p:nvSpPr>
        <p:spPr bwMode="auto">
          <a:xfrm>
            <a:off x="2915360" y="93726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2957024" y="1106274"/>
            <a:ext cx="4207263" cy="405765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09842" y="5850304"/>
            <a:ext cx="8006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/>
              <a:t>메모 </a:t>
            </a:r>
            <a:r>
              <a:rPr lang="ko-KR" altLang="en-US" sz="1050" dirty="0" err="1" smtClean="0"/>
              <a:t>확인페이지입니다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카테고리제목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메모제목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내용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중요도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색상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사진 등이 보여집니다</a:t>
            </a:r>
            <a:r>
              <a:rPr lang="en-US" altLang="ko-KR" sz="1050" dirty="0" smtClean="0"/>
              <a:t>.</a:t>
            </a:r>
            <a:endParaRPr lang="ko-KR" altLang="en-US" sz="1100" dirty="0"/>
          </a:p>
        </p:txBody>
      </p:sp>
      <p:sp>
        <p:nvSpPr>
          <p:cNvPr id="63" name="타원 7"/>
          <p:cNvSpPr>
            <a:spLocks noChangeArrowheads="1"/>
          </p:cNvSpPr>
          <p:nvPr/>
        </p:nvSpPr>
        <p:spPr bwMode="auto">
          <a:xfrm>
            <a:off x="107950" y="6154033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842" y="6127412"/>
            <a:ext cx="8006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/>
              <a:t>수정버튼을 누르면 메모수정페이지로 이동합니다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홈이나 카테고리를 누르면 기본화면으로 이동합니다</a:t>
            </a:r>
            <a:r>
              <a:rPr lang="en-US" altLang="ko-KR" sz="1050" dirty="0" smtClean="0"/>
              <a:t>.</a:t>
            </a:r>
            <a:endParaRPr lang="ko-KR" altLang="en-US" sz="1100" dirty="0"/>
          </a:p>
        </p:txBody>
      </p:sp>
      <p:sp>
        <p:nvSpPr>
          <p:cNvPr id="67" name="타원 5"/>
          <p:cNvSpPr>
            <a:spLocks noChangeArrowheads="1"/>
          </p:cNvSpPr>
          <p:nvPr/>
        </p:nvSpPr>
        <p:spPr bwMode="auto">
          <a:xfrm>
            <a:off x="7586340" y="1160475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19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직사각형 4125"/>
          <p:cNvSpPr/>
          <p:nvPr/>
        </p:nvSpPr>
        <p:spPr bwMode="auto">
          <a:xfrm>
            <a:off x="3182796" y="1609419"/>
            <a:ext cx="4269524" cy="3364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modi_memo.html(</a:t>
            </a:r>
            <a:r>
              <a:rPr lang="ko-KR" altLang="en-US" dirty="0" smtClean="0"/>
              <a:t>메모 수정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296935" y="1046574"/>
            <a:ext cx="665944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50974" y="79173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61014" y="1106208"/>
            <a:ext cx="90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전체보기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35363" y="1397320"/>
            <a:ext cx="155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 (5)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5363" y="1591764"/>
            <a:ext cx="129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 (10)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36938" y="1782637"/>
            <a:ext cx="1358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3 (4)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35363" y="1986448"/>
            <a:ext cx="1285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4 (15)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1131438"/>
            <a:ext cx="700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u="sng" smtClean="0"/>
              <a:t>카테고리 관리</a:t>
            </a:r>
            <a:endParaRPr lang="ko-KR" altLang="en-US" sz="600" u="sng" dirty="0"/>
          </a:p>
        </p:txBody>
      </p:sp>
      <p:cxnSp>
        <p:nvCxnSpPr>
          <p:cNvPr id="4115" name="직선 연결선 4114"/>
          <p:cNvCxnSpPr/>
          <p:nvPr/>
        </p:nvCxnSpPr>
        <p:spPr bwMode="auto">
          <a:xfrm>
            <a:off x="2813651" y="1046574"/>
            <a:ext cx="0" cy="4542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23" name="직선 연결선 4122"/>
          <p:cNvCxnSpPr/>
          <p:nvPr/>
        </p:nvCxnSpPr>
        <p:spPr bwMode="auto">
          <a:xfrm>
            <a:off x="1296935" y="1346921"/>
            <a:ext cx="15167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2886192" y="1344287"/>
            <a:ext cx="5106804" cy="2634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 bwMode="auto">
          <a:xfrm>
            <a:off x="3223622" y="1922453"/>
            <a:ext cx="4085706" cy="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23622" y="1642826"/>
            <a:ext cx="376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/>
              <a:t>선택한 메모 제목 </a:t>
            </a:r>
            <a:r>
              <a:rPr lang="en-US" altLang="ko-KR" sz="1000" b="1" dirty="0" smtClean="0"/>
              <a:t>			               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★</a:t>
            </a:r>
            <a:r>
              <a:rPr lang="ko-KR" altLang="en-US" sz="1000" b="1" dirty="0" smtClean="0"/>
              <a:t>   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6985646" y="1112567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err="1" smtClean="0"/>
              <a:t>수정완료</a:t>
            </a:r>
            <a:r>
              <a:rPr lang="ko-KR" altLang="en-US" sz="700" dirty="0" smtClean="0"/>
              <a:t>   </a:t>
            </a:r>
            <a:endParaRPr lang="ko-KR" altLang="en-US" sz="700" u="sng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7038963" y="1661147"/>
            <a:ext cx="250650" cy="196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64150" y="2014346"/>
            <a:ext cx="26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작성한 메모의 내용을 수정합니다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12688" y="4690255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그림 첨부하기</a:t>
            </a:r>
            <a:endParaRPr lang="ko-KR" altLang="en-US" sz="700" u="sng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3410206" y="3336846"/>
            <a:ext cx="1865904" cy="1346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첨부된 사진이 보여집니다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516217" y="773111"/>
            <a:ext cx="1098074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</a:t>
            </a:r>
            <a:r>
              <a:rPr kumimoji="1" lang="ko-KR" altLang="en-US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내용 검색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643082" y="788499"/>
            <a:ext cx="338554" cy="1846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sp>
        <p:nvSpPr>
          <p:cNvPr id="30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395660" cy="468414"/>
          </a:xfrm>
        </p:spPr>
        <p:txBody>
          <a:bodyPr/>
          <a:lstStyle/>
          <a:p>
            <a:r>
              <a:rPr lang="ko-KR" altLang="en-US" dirty="0" smtClean="0"/>
              <a:t>강지수</a:t>
            </a:r>
            <a:r>
              <a:rPr lang="en-US" altLang="ko-KR" dirty="0" smtClean="0"/>
              <a:t>(12161520)</a:t>
            </a:r>
            <a:endParaRPr lang="ko-KR" altLang="en-US" dirty="0"/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 smtClean="0"/>
              <a:t>2018.03.20</a:t>
            </a:r>
            <a:endParaRPr lang="ko-KR" altLang="en-US" dirty="0"/>
          </a:p>
        </p:txBody>
      </p:sp>
      <p:sp>
        <p:nvSpPr>
          <p:cNvPr id="32" name="직사각형 6"/>
          <p:cNvSpPr>
            <a:spLocks noChangeArrowheads="1"/>
          </p:cNvSpPr>
          <p:nvPr/>
        </p:nvSpPr>
        <p:spPr bwMode="auto">
          <a:xfrm>
            <a:off x="670464" y="55042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33" name="꺾인 연결선 7"/>
          <p:cNvCxnSpPr>
            <a:cxnSpLocks noChangeShapeType="1"/>
            <a:stCxn id="32" idx="3"/>
          </p:cNvCxnSpPr>
          <p:nvPr/>
        </p:nvCxnSpPr>
        <p:spPr bwMode="auto">
          <a:xfrm>
            <a:off x="914939" y="65837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직사각형 6"/>
          <p:cNvSpPr>
            <a:spLocks noChangeArrowheads="1"/>
          </p:cNvSpPr>
          <p:nvPr/>
        </p:nvSpPr>
        <p:spPr bwMode="auto">
          <a:xfrm>
            <a:off x="6565483" y="874882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5" name="꺾인 연결선 7"/>
          <p:cNvCxnSpPr>
            <a:cxnSpLocks noChangeShapeType="1"/>
            <a:stCxn id="34" idx="3"/>
          </p:cNvCxnSpPr>
          <p:nvPr/>
        </p:nvCxnSpPr>
        <p:spPr bwMode="auto">
          <a:xfrm>
            <a:off x="6809958" y="982832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309842" y="5850304"/>
            <a:ext cx="8006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/>
              <a:t>메모등록페이지와 유사합니다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수정완료를</a:t>
            </a:r>
            <a:r>
              <a:rPr lang="ko-KR" altLang="en-US" sz="1050" dirty="0" smtClean="0"/>
              <a:t> 누르면 저장되어 </a:t>
            </a:r>
            <a:r>
              <a:rPr lang="ko-KR" altLang="en-US" sz="1050" dirty="0" err="1" smtClean="0"/>
              <a:t>메모내용이</a:t>
            </a:r>
            <a:r>
              <a:rPr lang="ko-KR" altLang="en-US" sz="1050" dirty="0" smtClean="0"/>
              <a:t> 보여지고 취소를 누르면 이전 페이지로 돌아갑니다</a:t>
            </a:r>
            <a:r>
              <a:rPr lang="en-US" altLang="ko-KR" sz="1050" dirty="0" smtClean="0"/>
              <a:t>.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2752469" y="1096263"/>
            <a:ext cx="131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카테고리 선택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08304" y="1124744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취소</a:t>
            </a:r>
            <a:r>
              <a:rPr lang="ko-KR" altLang="en-US" sz="700" dirty="0" smtClean="0"/>
              <a:t>   </a:t>
            </a:r>
            <a:endParaRPr lang="ko-KR" altLang="en-US" sz="700" u="sng" dirty="0"/>
          </a:p>
        </p:txBody>
      </p:sp>
      <p:sp>
        <p:nvSpPr>
          <p:cNvPr id="60" name="타원 7"/>
          <p:cNvSpPr>
            <a:spLocks noChangeArrowheads="1"/>
          </p:cNvSpPr>
          <p:nvPr/>
        </p:nvSpPr>
        <p:spPr bwMode="auto">
          <a:xfrm>
            <a:off x="3002959" y="773111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62" name="타원 7"/>
          <p:cNvSpPr>
            <a:spLocks noChangeArrowheads="1"/>
          </p:cNvSpPr>
          <p:nvPr/>
        </p:nvSpPr>
        <p:spPr bwMode="auto">
          <a:xfrm>
            <a:off x="107949" y="6166683"/>
            <a:ext cx="220663" cy="20798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6127412"/>
            <a:ext cx="8006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/>
              <a:t>사진이 첨부되면 사진의 이름목록이나 사진이 보여집니다</a:t>
            </a:r>
            <a:r>
              <a:rPr lang="en-US" altLang="ko-KR" sz="1050" dirty="0" smtClean="0"/>
              <a:t>.</a:t>
            </a:r>
            <a:endParaRPr lang="ko-KR" altLang="en-US" sz="1100" dirty="0"/>
          </a:p>
        </p:txBody>
      </p:sp>
      <p:sp>
        <p:nvSpPr>
          <p:cNvPr id="64" name="타원 7"/>
          <p:cNvSpPr>
            <a:spLocks noChangeArrowheads="1"/>
          </p:cNvSpPr>
          <p:nvPr/>
        </p:nvSpPr>
        <p:spPr bwMode="auto">
          <a:xfrm>
            <a:off x="3271217" y="4221088"/>
            <a:ext cx="220663" cy="20798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59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search_memo.html(</a:t>
            </a:r>
            <a:r>
              <a:rPr lang="ko-KR" altLang="en-US" dirty="0" err="1" smtClean="0"/>
              <a:t>메모검색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296935" y="1046574"/>
            <a:ext cx="665944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50974" y="79173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61014" y="1106208"/>
            <a:ext cx="90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전체보기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35363" y="1397320"/>
            <a:ext cx="155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 (5)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5363" y="1591764"/>
            <a:ext cx="1293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2 (10)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36938" y="1782637"/>
            <a:ext cx="1358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3 (4)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35363" y="1986448"/>
            <a:ext cx="1285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00" dirty="0" smtClean="0"/>
              <a:t>■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4 (15)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1131438"/>
            <a:ext cx="700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u="sng" smtClean="0"/>
              <a:t>카테고리 관리</a:t>
            </a:r>
            <a:endParaRPr lang="ko-KR" altLang="en-US" sz="600" u="sng" dirty="0"/>
          </a:p>
        </p:txBody>
      </p:sp>
      <p:cxnSp>
        <p:nvCxnSpPr>
          <p:cNvPr id="4115" name="직선 연결선 4114"/>
          <p:cNvCxnSpPr/>
          <p:nvPr/>
        </p:nvCxnSpPr>
        <p:spPr bwMode="auto">
          <a:xfrm>
            <a:off x="2813651" y="1046574"/>
            <a:ext cx="0" cy="4542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23" name="직선 연결선 4122"/>
          <p:cNvCxnSpPr/>
          <p:nvPr/>
        </p:nvCxnSpPr>
        <p:spPr bwMode="auto">
          <a:xfrm>
            <a:off x="1296935" y="1346921"/>
            <a:ext cx="15167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26" name="직사각형 4125"/>
          <p:cNvSpPr/>
          <p:nvPr/>
        </p:nvSpPr>
        <p:spPr bwMode="auto">
          <a:xfrm>
            <a:off x="3182796" y="1609420"/>
            <a:ext cx="1328605" cy="1046888"/>
          </a:xfrm>
          <a:prstGeom prst="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2886192" y="1344287"/>
            <a:ext cx="5106804" cy="2634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752469" y="1096263"/>
            <a:ext cx="1315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메모 검색</a:t>
            </a:r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3207537" y="1839336"/>
            <a:ext cx="1271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419871" y="1616656"/>
            <a:ext cx="1059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/>
              <a:t>1</a:t>
            </a:r>
            <a:r>
              <a:rPr lang="en-US" altLang="ko-KR" dirty="0" smtClean="0"/>
              <a:t>    2018.03.10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027131" y="1872535"/>
            <a:ext cx="100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메모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제목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860564" y="1578184"/>
            <a:ext cx="1314528" cy="1058728"/>
          </a:xfrm>
          <a:prstGeom prst="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2" name="직선 연결선 151"/>
          <p:cNvCxnSpPr/>
          <p:nvPr/>
        </p:nvCxnSpPr>
        <p:spPr bwMode="auto">
          <a:xfrm>
            <a:off x="4885304" y="1819939"/>
            <a:ext cx="1271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038266" y="1591971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/>
              <a:t>5</a:t>
            </a:r>
            <a:r>
              <a:rPr lang="en-US" altLang="ko-KR" dirty="0" smtClean="0"/>
              <a:t>    2018.03.21   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★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788024" y="1867312"/>
            <a:ext cx="100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제목 </a:t>
            </a:r>
            <a:r>
              <a:rPr lang="ko-KR" altLang="en-US" sz="1000" b="1" dirty="0" smtClean="0"/>
              <a:t>없음</a:t>
            </a:r>
            <a:endParaRPr lang="ko-KR" altLang="en-US" sz="1000" b="1" dirty="0"/>
          </a:p>
        </p:txBody>
      </p:sp>
      <p:sp>
        <p:nvSpPr>
          <p:cNvPr id="4136" name="모서리가 둥근 직사각형 4135"/>
          <p:cNvSpPr/>
          <p:nvPr/>
        </p:nvSpPr>
        <p:spPr bwMode="auto">
          <a:xfrm>
            <a:off x="3279518" y="1675907"/>
            <a:ext cx="91783" cy="1077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>
            <a:off x="4935295" y="1664258"/>
            <a:ext cx="91783" cy="1077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985646" y="1112567"/>
            <a:ext cx="1007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u="sng" dirty="0" smtClean="0"/>
              <a:t>등록</a:t>
            </a:r>
            <a:r>
              <a:rPr lang="ko-KR" altLang="en-US" sz="700" dirty="0" smtClean="0"/>
              <a:t>   </a:t>
            </a:r>
            <a:r>
              <a:rPr lang="ko-KR" altLang="en-US" sz="700" u="sng" dirty="0" smtClean="0"/>
              <a:t>삭제</a:t>
            </a:r>
            <a:endParaRPr lang="ko-KR" altLang="en-US" sz="700" u="sng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6516217" y="773111"/>
            <a:ext cx="1098074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643082" y="788499"/>
            <a:ext cx="338554" cy="1846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sp>
        <p:nvSpPr>
          <p:cNvPr id="49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0716" y="254093"/>
            <a:ext cx="1395660" cy="468414"/>
          </a:xfrm>
        </p:spPr>
        <p:txBody>
          <a:bodyPr/>
          <a:lstStyle/>
          <a:p>
            <a:r>
              <a:rPr lang="ko-KR" altLang="en-US" dirty="0" smtClean="0"/>
              <a:t>강지수</a:t>
            </a:r>
            <a:r>
              <a:rPr lang="en-US" altLang="ko-KR" dirty="0" smtClean="0"/>
              <a:t>(12161520)</a:t>
            </a:r>
            <a:endParaRPr lang="ko-KR" altLang="en-US" dirty="0"/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9352" y="254093"/>
            <a:ext cx="1207144" cy="235404"/>
          </a:xfrm>
        </p:spPr>
        <p:txBody>
          <a:bodyPr/>
          <a:lstStyle/>
          <a:p>
            <a:r>
              <a:rPr lang="en-US" altLang="ko-KR" dirty="0" smtClean="0"/>
              <a:t>2018.03.20</a:t>
            </a:r>
            <a:endParaRPr lang="ko-KR" altLang="en-US" dirty="0"/>
          </a:p>
        </p:txBody>
      </p:sp>
      <p:sp>
        <p:nvSpPr>
          <p:cNvPr id="51" name="직사각형 6"/>
          <p:cNvSpPr>
            <a:spLocks noChangeArrowheads="1"/>
          </p:cNvSpPr>
          <p:nvPr/>
        </p:nvSpPr>
        <p:spPr bwMode="auto">
          <a:xfrm>
            <a:off x="670464" y="55042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2" name="꺾인 연결선 7"/>
          <p:cNvCxnSpPr>
            <a:cxnSpLocks noChangeShapeType="1"/>
            <a:stCxn id="51" idx="3"/>
          </p:cNvCxnSpPr>
          <p:nvPr/>
        </p:nvCxnSpPr>
        <p:spPr bwMode="auto">
          <a:xfrm>
            <a:off x="914939" y="65837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직사각형 6"/>
          <p:cNvSpPr>
            <a:spLocks noChangeArrowheads="1"/>
          </p:cNvSpPr>
          <p:nvPr/>
        </p:nvSpPr>
        <p:spPr bwMode="auto">
          <a:xfrm>
            <a:off x="6395982" y="90689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4" name="꺾인 연결선 7"/>
          <p:cNvCxnSpPr>
            <a:cxnSpLocks noChangeShapeType="1"/>
            <a:stCxn id="53" idx="3"/>
          </p:cNvCxnSpPr>
          <p:nvPr/>
        </p:nvCxnSpPr>
        <p:spPr bwMode="auto">
          <a:xfrm>
            <a:off x="6640457" y="1014843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직사각형 6"/>
          <p:cNvSpPr>
            <a:spLocks noChangeArrowheads="1"/>
          </p:cNvSpPr>
          <p:nvPr/>
        </p:nvSpPr>
        <p:spPr bwMode="auto">
          <a:xfrm>
            <a:off x="6861241" y="499104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6" name="꺾인 연결선 7"/>
          <p:cNvCxnSpPr>
            <a:cxnSpLocks noChangeShapeType="1"/>
          </p:cNvCxnSpPr>
          <p:nvPr/>
        </p:nvCxnSpPr>
        <p:spPr bwMode="auto">
          <a:xfrm>
            <a:off x="7105716" y="607524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927304" y="764704"/>
            <a:ext cx="381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09842" y="5850304"/>
            <a:ext cx="8006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 smtClean="0"/>
              <a:t>메모검색</a:t>
            </a:r>
            <a:r>
              <a:rPr lang="ko-KR" altLang="en-US" sz="1050" dirty="0" smtClean="0"/>
              <a:t> 페이지입니다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검색창에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검색어를</a:t>
            </a:r>
            <a:r>
              <a:rPr lang="ko-KR" altLang="en-US" sz="1050" dirty="0" smtClean="0"/>
              <a:t> 입력한 후 확인을 누르면 검색된키워드가 </a:t>
            </a:r>
            <a:r>
              <a:rPr lang="ko-KR" altLang="en-US" sz="1050" dirty="0" err="1" smtClean="0"/>
              <a:t>메모내용</a:t>
            </a:r>
            <a:r>
              <a:rPr lang="en-US" altLang="ko-KR" sz="1050" dirty="0" smtClean="0"/>
              <a:t>,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제목에 있으면 보여집니다</a:t>
            </a:r>
            <a:r>
              <a:rPr lang="en-US" altLang="ko-KR" sz="1050" dirty="0" smtClean="0"/>
              <a:t>.</a:t>
            </a:r>
            <a:endParaRPr lang="ko-KR" altLang="en-US" sz="1100" dirty="0"/>
          </a:p>
        </p:txBody>
      </p:sp>
      <p:sp>
        <p:nvSpPr>
          <p:cNvPr id="61" name="타원 7"/>
          <p:cNvSpPr>
            <a:spLocks noChangeArrowheads="1"/>
          </p:cNvSpPr>
          <p:nvPr/>
        </p:nvSpPr>
        <p:spPr bwMode="auto">
          <a:xfrm>
            <a:off x="107950" y="6154033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09842" y="6127412"/>
            <a:ext cx="8006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smtClean="0"/>
              <a:t>어느 페이지로 연결되는지 명시되어 있습니다</a:t>
            </a:r>
            <a:r>
              <a:rPr lang="en-US" altLang="ko-KR" sz="1100" dirty="0" smtClean="0"/>
              <a:t>..</a:t>
            </a:r>
            <a:endParaRPr lang="ko-KR" altLang="en-US" sz="1100" dirty="0"/>
          </a:p>
        </p:txBody>
      </p:sp>
      <p:sp>
        <p:nvSpPr>
          <p:cNvPr id="65" name="타원 5"/>
          <p:cNvSpPr>
            <a:spLocks noChangeArrowheads="1"/>
          </p:cNvSpPr>
          <p:nvPr/>
        </p:nvSpPr>
        <p:spPr bwMode="auto">
          <a:xfrm>
            <a:off x="6487426" y="644739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7596336" y="764704"/>
            <a:ext cx="381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169804" y="1053811"/>
            <a:ext cx="517525" cy="29047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3530806" y="1898269"/>
            <a:ext cx="381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822</Words>
  <Application>Microsoft Office PowerPoint</Application>
  <PresentationFormat>화면 슬라이드 쇼(4:3)</PresentationFormat>
  <Paragraphs>250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HY견고딕</vt:lpstr>
      <vt:lpstr>HY헤드라인M</vt:lpstr>
      <vt:lpstr>굴림</vt:lpstr>
      <vt:lpstr>돋움</vt:lpstr>
      <vt:lpstr>딸기</vt:lpstr>
      <vt:lpstr>딸기,한컴돋움</vt:lpstr>
      <vt:lpstr>맑은 고딕</vt:lpstr>
      <vt:lpstr>Arial</vt:lpstr>
      <vt:lpstr>Gill Sans Ultra Bold</vt:lpstr>
      <vt:lpstr>디자인 사용자 지정</vt:lpstr>
      <vt:lpstr>기본 디자인</vt:lpstr>
      <vt:lpstr>인터넷프로그래밍  “메모 관리 프로그램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강 지수</cp:lastModifiedBy>
  <cp:revision>329</cp:revision>
  <dcterms:created xsi:type="dcterms:W3CDTF">2004-01-15T13:04:18Z</dcterms:created>
  <dcterms:modified xsi:type="dcterms:W3CDTF">2018-06-17T13:21:47Z</dcterms:modified>
</cp:coreProperties>
</file>