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71" r:id="rId4"/>
    <p:sldId id="285" r:id="rId5"/>
    <p:sldId id="284" r:id="rId6"/>
    <p:sldId id="286" r:id="rId7"/>
    <p:sldId id="281" r:id="rId8"/>
    <p:sldId id="282" r:id="rId9"/>
    <p:sldId id="283" r:id="rId10"/>
  </p:sldIdLst>
  <p:sldSz cx="9144000" cy="6858000" type="screen4x3"/>
  <p:notesSz cx="6858000" cy="9144000"/>
  <p:embeddedFontLst>
    <p:embeddedFont>
      <p:font typeface="배달의민족 한나" panose="02000503000000020003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고딕 ExtraBold" panose="020B0600000101010101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6E57"/>
    <a:srgbClr val="B97165"/>
    <a:srgbClr val="FFCC00"/>
    <a:srgbClr val="3B589E"/>
    <a:srgbClr val="CCFF33"/>
    <a:srgbClr val="99FF33"/>
    <a:srgbClr val="808000"/>
    <a:srgbClr val="996633"/>
    <a:srgbClr val="D8D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95503" autoAdjust="0"/>
  </p:normalViewPr>
  <p:slideViewPr>
    <p:cSldViewPr>
      <p:cViewPr varScale="1">
        <p:scale>
          <a:sx n="66" d="100"/>
          <a:sy n="66" d="100"/>
        </p:scale>
        <p:origin x="269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99392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7764" y="2448428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문제해결기법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과제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7" y="38401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- 1</a:t>
            </a:r>
            <a:endParaRPr lang="en-US" altLang="ko-KR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66" y="1806472"/>
            <a:ext cx="874451" cy="79351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92280" y="602128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컴퓨터공학과 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12161520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강지수</a:t>
            </a:r>
            <a:endParaRPr lang="en-US" altLang="ko-KR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문제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설명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성능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분석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결과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문제 설명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25"/>
          <p:cNvSpPr txBox="1">
            <a:spLocks noChangeArrowheads="1"/>
          </p:cNvSpPr>
          <p:nvPr/>
        </p:nvSpPr>
        <p:spPr bwMode="auto">
          <a:xfrm>
            <a:off x="1320570" y="2096148"/>
            <a:ext cx="664588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물건의 가격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거스름돈</a:t>
            </a:r>
            <a:endParaRPr lang="en-US" altLang="ko-KR" sz="2000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물건의 가격과 동전의 액면가들이 주어질 때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손님에게 거슬러줄 </a:t>
            </a:r>
            <a:r>
              <a:rPr lang="ko-KR" altLang="en-US" sz="2000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최소 개수</a:t>
            </a:r>
            <a:endParaRPr lang="en-US" altLang="ko-KR" sz="2000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TextBox 25"/>
          <p:cNvSpPr txBox="1">
            <a:spLocks noChangeArrowheads="1"/>
          </p:cNvSpPr>
          <p:nvPr/>
        </p:nvSpPr>
        <p:spPr bwMode="auto">
          <a:xfrm>
            <a:off x="424537" y="4096185"/>
            <a:ext cx="83195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𝑛가지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액면가를 </a:t>
            </a:r>
            <a:r>
              <a:rPr lang="ko-KR" alt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것부터 큰 것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순으로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𝑓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𝑓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, … 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𝑓𝑛이 라 할 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𝑖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1, 2, … 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𝑛 −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𝑓𝑖는 𝑓𝑖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000" dirty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약수인 관계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성립한다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1930937"/>
            <a:ext cx="7632848" cy="150120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67865" y="3795418"/>
            <a:ext cx="7632848" cy="195441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791580" y="865263"/>
            <a:ext cx="54006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𝑛가지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동전의 액면가를 </a:t>
            </a:r>
            <a:r>
              <a:rPr lang="ko-KR" altLang="en-US" sz="1100" dirty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작은 것부터 큰 것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순으로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𝑓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1 ,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𝑓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 , … 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𝑓𝑛이 라 할 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𝑖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= 1, 2, … 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𝑛 −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에 대해 𝑓𝑖는 𝑓𝑖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+1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의 </a:t>
            </a:r>
            <a:r>
              <a:rPr lang="ko-KR" altLang="en-US" sz="1100" dirty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약수인 관계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 성립한다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802" y="212938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8300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1700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종류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 50 100 500 1000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1580" y="3903017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9125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875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종류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100 500 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7822" y="230213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7822" y="3921160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7544" y="2162117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7544" y="3921160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8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6412154" y="2671138"/>
            <a:ext cx="2736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</a:t>
            </a:r>
            <a:r>
              <a:rPr lang="ko-KR" altLang="en-US" sz="28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수 먼저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3162" y="1795057"/>
            <a:ext cx="6318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8,300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-&gt;1,700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791580" y="865263"/>
            <a:ext cx="54006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𝑛가지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동전의 액면가를 </a:t>
            </a:r>
            <a:r>
              <a:rPr lang="ko-KR" altLang="en-US" sz="1100" dirty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작은 것부터 큰 것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순으로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𝑓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1 ,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𝑓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 , … 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𝑓𝑛이 라 할 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𝑖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= 1, 2, … 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𝑛 −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에 대해 𝑓𝑖는 𝑓𝑖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+1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의 </a:t>
            </a:r>
            <a:r>
              <a:rPr lang="ko-KR" altLang="en-US" sz="1100" dirty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약수인 관계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 성립한다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40" y="2060095"/>
            <a:ext cx="6318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종류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5556" y="2329156"/>
            <a:ext cx="6318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500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원짜리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원짜리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원짜리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 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1000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원짜리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원짜리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원짜리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dirty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338040" y="3857168"/>
            <a:ext cx="1305161" cy="40011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9" name="오른쪽 화살표 8"/>
          <p:cNvSpPr/>
          <p:nvPr/>
        </p:nvSpPr>
        <p:spPr>
          <a:xfrm flipH="1">
            <a:off x="2779144" y="3917719"/>
            <a:ext cx="430272" cy="38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3345359" y="3857168"/>
            <a:ext cx="1305161" cy="400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60032" y="3923950"/>
            <a:ext cx="738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2827730" y="4488654"/>
            <a:ext cx="3869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2286445" y="4863395"/>
            <a:ext cx="1305161" cy="40011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36" name="오른쪽 화살표 35"/>
          <p:cNvSpPr/>
          <p:nvPr/>
        </p:nvSpPr>
        <p:spPr>
          <a:xfrm flipH="1">
            <a:off x="3727549" y="4923946"/>
            <a:ext cx="430272" cy="38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4293764" y="4863395"/>
            <a:ext cx="1305161" cy="400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08437" y="4930177"/>
            <a:ext cx="738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3807680" y="5456137"/>
            <a:ext cx="3869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25"/>
          <p:cNvSpPr txBox="1">
            <a:spLocks noChangeArrowheads="1"/>
          </p:cNvSpPr>
          <p:nvPr/>
        </p:nvSpPr>
        <p:spPr bwMode="auto">
          <a:xfrm>
            <a:off x="3268735" y="5864395"/>
            <a:ext cx="1305161" cy="40011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41" name="오른쪽 화살표 40"/>
          <p:cNvSpPr/>
          <p:nvPr/>
        </p:nvSpPr>
        <p:spPr>
          <a:xfrm flipH="1">
            <a:off x="4709839" y="5924946"/>
            <a:ext cx="430272" cy="38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5276054" y="5864395"/>
            <a:ext cx="1305161" cy="400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90727" y="5931177"/>
            <a:ext cx="738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dirty="0" smtClean="0">
              <a:solidFill>
                <a:srgbClr val="FF6E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3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5" grpId="0" animBg="1"/>
      <p:bldP spid="9" grpId="0" animBg="1"/>
      <p:bldP spid="18" grpId="0" animBg="1"/>
      <p:bldP spid="20" grpId="0"/>
      <p:bldP spid="13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40724"/>
              </p:ext>
            </p:extLst>
          </p:nvPr>
        </p:nvGraphicFramePr>
        <p:xfrm>
          <a:off x="916328" y="1773685"/>
          <a:ext cx="2990367" cy="115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Image" r:id="rId3" imgW="4901400" imgH="1891800" progId="Photoshop.Image.13">
                  <p:embed/>
                </p:oleObj>
              </mc:Choice>
              <mc:Fallback>
                <p:oleObj name="Image" r:id="rId3" imgW="4901400" imgH="1891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328" y="1773685"/>
                        <a:ext cx="2990367" cy="1154686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7697"/>
              </p:ext>
            </p:extLst>
          </p:nvPr>
        </p:nvGraphicFramePr>
        <p:xfrm>
          <a:off x="3635896" y="1912600"/>
          <a:ext cx="4907070" cy="101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Image" r:id="rId5" imgW="7301520" imgH="1510920" progId="Photoshop.Image.13">
                  <p:embed/>
                </p:oleObj>
              </mc:Choice>
              <mc:Fallback>
                <p:oleObj name="Image" r:id="rId5" imgW="7301520" imgH="1510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896" y="1912600"/>
                        <a:ext cx="4907070" cy="1015771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185371"/>
              </p:ext>
            </p:extLst>
          </p:nvPr>
        </p:nvGraphicFramePr>
        <p:xfrm>
          <a:off x="1895086" y="3356992"/>
          <a:ext cx="5496851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Image" r:id="rId7" imgW="7682400" imgH="4126680" progId="Photoshop.Image.13">
                  <p:embed/>
                </p:oleObj>
              </mc:Choice>
              <mc:Fallback>
                <p:oleObj name="Image" r:id="rId7" imgW="7682400" imgH="4126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5086" y="3356992"/>
                        <a:ext cx="5496851" cy="2952328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성능분석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아르바이트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483760" y="3171889"/>
            <a:ext cx="83195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동전의 종류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반복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O(n)</a:t>
            </a:r>
          </a:p>
          <a:p>
            <a:pPr algn="ctr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9592" y="2845118"/>
            <a:ext cx="7632848" cy="195441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결과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71657"/>
              </p:ext>
            </p:extLst>
          </p:nvPr>
        </p:nvGraphicFramePr>
        <p:xfrm>
          <a:off x="575556" y="1833863"/>
          <a:ext cx="3635548" cy="450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5269680" imgH="6526800" progId="Photoshop.Image.13">
                  <p:embed/>
                </p:oleObj>
              </mc:Choice>
              <mc:Fallback>
                <p:oleObj name="Image" r:id="rId3" imgW="5269680" imgH="6526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556" y="1833863"/>
                        <a:ext cx="3635548" cy="4502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6431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306896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43459"/>
            <a:ext cx="802443" cy="72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321</Words>
  <Application>Microsoft Office PowerPoint</Application>
  <PresentationFormat>화면 슬라이드 쇼(4:3)</PresentationFormat>
  <Paragraphs>74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배달의민족 한나</vt:lpstr>
      <vt:lpstr>맑은 고딕</vt:lpstr>
      <vt:lpstr>나눔바른고딕</vt:lpstr>
      <vt:lpstr>나눔고딕</vt:lpstr>
      <vt:lpstr>나눔고딕 ExtraBold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강지수</cp:lastModifiedBy>
  <cp:revision>59</cp:revision>
  <dcterms:created xsi:type="dcterms:W3CDTF">2014-05-20T10:28:59Z</dcterms:created>
  <dcterms:modified xsi:type="dcterms:W3CDTF">2018-03-13T18:50:29Z</dcterms:modified>
</cp:coreProperties>
</file>