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71" r:id="rId4"/>
    <p:sldId id="289" r:id="rId5"/>
    <p:sldId id="285" r:id="rId6"/>
    <p:sldId id="284" r:id="rId7"/>
    <p:sldId id="287" r:id="rId8"/>
    <p:sldId id="288" r:id="rId9"/>
    <p:sldId id="286" r:id="rId10"/>
    <p:sldId id="281" r:id="rId11"/>
    <p:sldId id="282" r:id="rId12"/>
    <p:sldId id="283" r:id="rId13"/>
  </p:sldIdLst>
  <p:sldSz cx="9144000" cy="6858000" type="screen4x3"/>
  <p:notesSz cx="6858000" cy="9144000"/>
  <p:embeddedFontLst>
    <p:embeddedFont>
      <p:font typeface="배달의민족 한나" panose="02000503000000020003" pitchFamily="2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바른고딕" panose="020B0603020101020101" pitchFamily="50" charset="-127"/>
      <p:regular r:id="rId17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나눔고딕 ExtraBold" panose="020B0600000101010101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3333FF"/>
    <a:srgbClr val="B97165"/>
    <a:srgbClr val="FFCC00"/>
    <a:srgbClr val="CCFF33"/>
    <a:srgbClr val="99FF33"/>
    <a:srgbClr val="808000"/>
    <a:srgbClr val="996633"/>
    <a:srgbClr val="D8D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6" autoAdjust="0"/>
    <p:restoredTop sz="86453" autoAdjust="0"/>
  </p:normalViewPr>
  <p:slideViewPr>
    <p:cSldViewPr>
      <p:cViewPr varScale="1">
        <p:scale>
          <a:sx n="60" d="100"/>
          <a:sy n="60" d="100"/>
        </p:scale>
        <p:origin x="245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-3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99392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7764" y="2448428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문제해결기법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과제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7" y="38401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- 2</a:t>
            </a:r>
            <a:endParaRPr lang="en-US" altLang="ko-KR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66" y="1806472"/>
            <a:ext cx="874451" cy="79351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92280" y="602128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컴퓨터공학과 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12161520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강지수</a:t>
            </a:r>
            <a:endParaRPr lang="en-US" altLang="ko-KR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성능분석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483760" y="3092828"/>
            <a:ext cx="83195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종류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거스름돈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=c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하면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반복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O(n*c)</a:t>
            </a:r>
          </a:p>
          <a:p>
            <a:pPr algn="ctr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9592" y="2845118"/>
            <a:ext cx="7632848" cy="195441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결과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71657"/>
              </p:ext>
            </p:extLst>
          </p:nvPr>
        </p:nvGraphicFramePr>
        <p:xfrm>
          <a:off x="575556" y="1833863"/>
          <a:ext cx="3635548" cy="450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3" imgW="5269680" imgH="6526800" progId="Photoshop.Image.13">
                  <p:embed/>
                </p:oleObj>
              </mc:Choice>
              <mc:Fallback>
                <p:oleObj name="Image" r:id="rId3" imgW="5269680" imgH="6526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556" y="1833863"/>
                        <a:ext cx="3635548" cy="4502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08562"/>
              </p:ext>
            </p:extLst>
          </p:nvPr>
        </p:nvGraphicFramePr>
        <p:xfrm>
          <a:off x="575556" y="2949237"/>
          <a:ext cx="3178696" cy="12683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89348">
                  <a:extLst>
                    <a:ext uri="{9D8B030D-6E8A-4147-A177-3AD203B41FA5}">
                      <a16:colId xmlns:a16="http://schemas.microsoft.com/office/drawing/2014/main" val="3088590510"/>
                    </a:ext>
                  </a:extLst>
                </a:gridCol>
                <a:gridCol w="1589348">
                  <a:extLst>
                    <a:ext uri="{9D8B030D-6E8A-4147-A177-3AD203B41FA5}">
                      <a16:colId xmlns:a16="http://schemas.microsoft.com/office/drawing/2014/main" val="1854111021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Submitted: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9525" marR="9525" marT="9525" marB="95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15:29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9525" marR="9525" marT="9525" marB="95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45444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Language: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9525" marR="9525" marT="9525" marB="95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C++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9525" marR="9525" marT="9525" marB="95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8546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Time used: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9525" marR="9525" marT="9525" marB="95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5.76 second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9525" marR="9525" marT="9525" marB="95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73305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Memory used: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9525" marR="9525" marT="9525" marB="95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131072 bytes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9525" marR="9525" marT="9525" marB="95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0865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66984" y="2656814"/>
            <a:ext cx="15790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Arebeit2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6431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306896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43459"/>
            <a:ext cx="802443" cy="72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문제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설명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성능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분석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결과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323528" y="1804502"/>
            <a:ext cx="8424936" cy="1938992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문제 설명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25"/>
          <p:cNvSpPr txBox="1">
            <a:spLocks noChangeArrowheads="1"/>
          </p:cNvSpPr>
          <p:nvPr/>
        </p:nvSpPr>
        <p:spPr bwMode="auto">
          <a:xfrm>
            <a:off x="1213054" y="2009052"/>
            <a:ext cx="664588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물건의 가격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거스름돈</a:t>
            </a:r>
            <a:endParaRPr lang="en-US" altLang="ko-KR" sz="2000" dirty="0" smtClean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 smtClean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물건의 가격과 동전의 액면가들이 주어질 때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손님에게 거슬러줄 </a:t>
            </a:r>
            <a:r>
              <a:rPr lang="ko-KR" altLang="en-US" sz="2000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최소 개수</a:t>
            </a:r>
            <a:endParaRPr lang="en-US" altLang="ko-KR" sz="2000" dirty="0" smtClean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b="1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TextBox 25"/>
          <p:cNvSpPr txBox="1">
            <a:spLocks noChangeArrowheads="1"/>
          </p:cNvSpPr>
          <p:nvPr/>
        </p:nvSpPr>
        <p:spPr bwMode="auto">
          <a:xfrm>
            <a:off x="1475656" y="4238913"/>
            <a:ext cx="664588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50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300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1000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4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              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3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TextBox 25"/>
          <p:cNvSpPr txBox="1">
            <a:spLocks noChangeArrowheads="1"/>
          </p:cNvSpPr>
          <p:nvPr/>
        </p:nvSpPr>
        <p:spPr bwMode="auto">
          <a:xfrm>
            <a:off x="611874" y="4225673"/>
            <a:ext cx="999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6" name="TextBox 25"/>
          <p:cNvSpPr txBox="1">
            <a:spLocks noChangeArrowheads="1"/>
          </p:cNvSpPr>
          <p:nvPr/>
        </p:nvSpPr>
        <p:spPr bwMode="auto">
          <a:xfrm>
            <a:off x="1686114" y="4242550"/>
            <a:ext cx="1183940" cy="369332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1400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185274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다이나믹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프로그래밍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20" y="1786657"/>
            <a:ext cx="49685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문제가 반복적이고 최적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구조로 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SzPct val="100000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이루어질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구조에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 문제의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답을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전체 문제의 답을 구하는 방법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 descr="Project1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2781" r="76376" b="68482"/>
          <a:stretch/>
        </p:blipFill>
        <p:spPr>
          <a:xfrm>
            <a:off x="575556" y="2933929"/>
            <a:ext cx="5508612" cy="12241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그림 19" descr="Project1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t="35889" r="78110" b="43724"/>
          <a:stretch/>
        </p:blipFill>
        <p:spPr>
          <a:xfrm>
            <a:off x="3877672" y="3545997"/>
            <a:ext cx="3672408" cy="25706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5294548" y="4089846"/>
            <a:ext cx="2083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 =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케이스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100000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 =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물건 가격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100000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 =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코인 종류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0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3908479" y="2908389"/>
            <a:ext cx="1623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worst  case </a:t>
            </a:r>
            <a:endParaRPr lang="en-US" altLang="ko-KR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0390" y="2372786"/>
            <a:ext cx="1143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= 1 ,  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2095298" y="2360573"/>
            <a:ext cx="1183940" cy="369332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8270" y="2945519"/>
            <a:ext cx="26163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15  -&gt;  15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5645236" y="2653131"/>
            <a:ext cx="29523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초기값 </a:t>
            </a:r>
            <a:r>
              <a:rPr lang="en-US" altLang="ko-KR" sz="28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수</a:t>
            </a:r>
            <a:endParaRPr lang="en-US" altLang="ko-KR" sz="28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lang="en-US" altLang="ko-KR" sz="2800" dirty="0" smtClean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28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</a:t>
            </a:r>
            <a:endParaRPr lang="en-US" altLang="ko-KR" sz="2800" dirty="0" smtClean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min()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15692" y="3881232"/>
            <a:ext cx="1263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= 1 ,  15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2074346" y="3869019"/>
            <a:ext cx="1183940" cy="369332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53919" y="4505572"/>
            <a:ext cx="2570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1  -&gt;  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3927985" y="4509893"/>
            <a:ext cx="1449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best</a:t>
            </a:r>
            <a:r>
              <a:rPr lang="ko-KR" altLang="en-US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</a:t>
            </a:r>
            <a:endParaRPr lang="en-US" altLang="ko-KR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276999" y="2360573"/>
            <a:ext cx="1623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림 29" descr="Project1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55505" r="73801" b="41991"/>
          <a:stretch/>
        </p:blipFill>
        <p:spPr>
          <a:xfrm>
            <a:off x="539552" y="5491896"/>
            <a:ext cx="7822162" cy="5541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88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43426" y="3350368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691680" y="2629520"/>
            <a:ext cx="3332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종류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3526071"/>
            <a:ext cx="171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</a:t>
            </a:r>
            <a:r>
              <a:rPr lang="en-US" altLang="ko-KR" sz="2000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[0]=0</a:t>
            </a:r>
          </a:p>
        </p:txBody>
      </p:sp>
      <p:sp>
        <p:nvSpPr>
          <p:cNvPr id="73" name="굽은 화살표 72"/>
          <p:cNvSpPr/>
          <p:nvPr/>
        </p:nvSpPr>
        <p:spPr>
          <a:xfrm>
            <a:off x="4516807" y="3691844"/>
            <a:ext cx="343225" cy="410040"/>
          </a:xfrm>
          <a:prstGeom prst="bentArrow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634202" y="3360768"/>
            <a:ext cx="792088" cy="40011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634202" y="4118762"/>
            <a:ext cx="792088" cy="400110"/>
          </a:xfrm>
          <a:prstGeom prst="rect">
            <a:avLst/>
          </a:prstGeom>
          <a:solidFill>
            <a:schemeClr val="accent1"/>
          </a:solidFill>
          <a:ln w="15875"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848654" y="4101884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[1-1]+ 1 = 1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699792" y="5040137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 = min( INF,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[1-1]+ 1 ) = 1</a:t>
            </a:r>
          </a:p>
        </p:txBody>
      </p:sp>
    </p:spTree>
    <p:extLst>
      <p:ext uri="{BB962C8B-B14F-4D97-AF65-F5344CB8AC3E}">
        <p14:creationId xmlns:p14="http://schemas.microsoft.com/office/powerpoint/2010/main" val="28873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51720" y="5900922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,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동전의 액면가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]+1)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41456"/>
              </p:ext>
            </p:extLst>
          </p:nvPr>
        </p:nvGraphicFramePr>
        <p:xfrm>
          <a:off x="1480516" y="2361922"/>
          <a:ext cx="1985031" cy="42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77">
                  <a:extLst>
                    <a:ext uri="{9D8B030D-6E8A-4147-A177-3AD203B41FA5}">
                      <a16:colId xmlns:a16="http://schemas.microsoft.com/office/drawing/2014/main" val="313053617"/>
                    </a:ext>
                  </a:extLst>
                </a:gridCol>
                <a:gridCol w="661677">
                  <a:extLst>
                    <a:ext uri="{9D8B030D-6E8A-4147-A177-3AD203B41FA5}">
                      <a16:colId xmlns:a16="http://schemas.microsoft.com/office/drawing/2014/main" val="2758067912"/>
                    </a:ext>
                  </a:extLst>
                </a:gridCol>
                <a:gridCol w="661677">
                  <a:extLst>
                    <a:ext uri="{9D8B030D-6E8A-4147-A177-3AD203B41FA5}">
                      <a16:colId xmlns:a16="http://schemas.microsoft.com/office/drawing/2014/main" val="744756580"/>
                    </a:ext>
                  </a:extLst>
                </a:gridCol>
              </a:tblGrid>
              <a:tr h="42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35225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33123"/>
              </p:ext>
            </p:extLst>
          </p:nvPr>
        </p:nvGraphicFramePr>
        <p:xfrm>
          <a:off x="1471996" y="2937986"/>
          <a:ext cx="1961964" cy="42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964">
                  <a:extLst>
                    <a:ext uri="{9D8B030D-6E8A-4147-A177-3AD203B41FA5}">
                      <a16:colId xmlns:a16="http://schemas.microsoft.com/office/drawing/2014/main" val="313053617"/>
                    </a:ext>
                  </a:extLst>
                </a:gridCol>
              </a:tblGrid>
              <a:tr h="42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35225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3710555" y="2338615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3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710555" y="2863275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[0]+ 1 = 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0976" y="1901194"/>
            <a:ext cx="3332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동전의 종류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3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648944" y="4026286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6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648944" y="4550946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[3]+ 1 = 2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65149" y="3580196"/>
            <a:ext cx="422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동전의 종류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5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=&gt;6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48944" y="5097781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[1]+ 1 = 2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05741"/>
              </p:ext>
            </p:extLst>
          </p:nvPr>
        </p:nvGraphicFramePr>
        <p:xfrm>
          <a:off x="1455406" y="4066750"/>
          <a:ext cx="3970062" cy="42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77">
                  <a:extLst>
                    <a:ext uri="{9D8B030D-6E8A-4147-A177-3AD203B41FA5}">
                      <a16:colId xmlns:a16="http://schemas.microsoft.com/office/drawing/2014/main" val="313053617"/>
                    </a:ext>
                  </a:extLst>
                </a:gridCol>
                <a:gridCol w="661677">
                  <a:extLst>
                    <a:ext uri="{9D8B030D-6E8A-4147-A177-3AD203B41FA5}">
                      <a16:colId xmlns:a16="http://schemas.microsoft.com/office/drawing/2014/main" val="2758067912"/>
                    </a:ext>
                  </a:extLst>
                </a:gridCol>
                <a:gridCol w="661677">
                  <a:extLst>
                    <a:ext uri="{9D8B030D-6E8A-4147-A177-3AD203B41FA5}">
                      <a16:colId xmlns:a16="http://schemas.microsoft.com/office/drawing/2014/main" val="744756580"/>
                    </a:ext>
                  </a:extLst>
                </a:gridCol>
                <a:gridCol w="661677">
                  <a:extLst>
                    <a:ext uri="{9D8B030D-6E8A-4147-A177-3AD203B41FA5}">
                      <a16:colId xmlns:a16="http://schemas.microsoft.com/office/drawing/2014/main" val="961009406"/>
                    </a:ext>
                  </a:extLst>
                </a:gridCol>
                <a:gridCol w="661677">
                  <a:extLst>
                    <a:ext uri="{9D8B030D-6E8A-4147-A177-3AD203B41FA5}">
                      <a16:colId xmlns:a16="http://schemas.microsoft.com/office/drawing/2014/main" val="2626018132"/>
                    </a:ext>
                  </a:extLst>
                </a:gridCol>
                <a:gridCol w="661677">
                  <a:extLst>
                    <a:ext uri="{9D8B030D-6E8A-4147-A177-3AD203B41FA5}">
                      <a16:colId xmlns:a16="http://schemas.microsoft.com/office/drawing/2014/main" val="2917542608"/>
                    </a:ext>
                  </a:extLst>
                </a:gridCol>
              </a:tblGrid>
              <a:tr h="42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35225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05150"/>
              </p:ext>
            </p:extLst>
          </p:nvPr>
        </p:nvGraphicFramePr>
        <p:xfrm>
          <a:off x="1449219" y="4611755"/>
          <a:ext cx="3970062" cy="42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031">
                  <a:extLst>
                    <a:ext uri="{9D8B030D-6E8A-4147-A177-3AD203B41FA5}">
                      <a16:colId xmlns:a16="http://schemas.microsoft.com/office/drawing/2014/main" val="313053617"/>
                    </a:ext>
                  </a:extLst>
                </a:gridCol>
                <a:gridCol w="1985031">
                  <a:extLst>
                    <a:ext uri="{9D8B030D-6E8A-4147-A177-3AD203B41FA5}">
                      <a16:colId xmlns:a16="http://schemas.microsoft.com/office/drawing/2014/main" val="961009406"/>
                    </a:ext>
                  </a:extLst>
                </a:gridCol>
              </a:tblGrid>
              <a:tr h="42120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35225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56862"/>
              </p:ext>
            </p:extLst>
          </p:nvPr>
        </p:nvGraphicFramePr>
        <p:xfrm>
          <a:off x="1449219" y="5138245"/>
          <a:ext cx="3970062" cy="42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77">
                  <a:extLst>
                    <a:ext uri="{9D8B030D-6E8A-4147-A177-3AD203B41FA5}">
                      <a16:colId xmlns:a16="http://schemas.microsoft.com/office/drawing/2014/main" val="313053617"/>
                    </a:ext>
                  </a:extLst>
                </a:gridCol>
                <a:gridCol w="3308385">
                  <a:extLst>
                    <a:ext uri="{9D8B030D-6E8A-4147-A177-3AD203B41FA5}">
                      <a16:colId xmlns:a16="http://schemas.microsoft.com/office/drawing/2014/main" val="2758067912"/>
                    </a:ext>
                  </a:extLst>
                </a:gridCol>
              </a:tblGrid>
              <a:tr h="42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3522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2160" y="2435673"/>
            <a:ext cx="1090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coin[0] =1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7544" y="4152710"/>
            <a:ext cx="1090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coin[0] =1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7544" y="5174724"/>
            <a:ext cx="1090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coin[2] =5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77987" y="4632522"/>
            <a:ext cx="1090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coin[1] =3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7987" y="2960468"/>
            <a:ext cx="1090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coin[1] =3</a:t>
            </a:r>
          </a:p>
        </p:txBody>
      </p:sp>
    </p:spTree>
    <p:extLst>
      <p:ext uri="{BB962C8B-B14F-4D97-AF65-F5344CB8AC3E}">
        <p14:creationId xmlns:p14="http://schemas.microsoft.com/office/powerpoint/2010/main" val="29534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0" grpId="0"/>
      <p:bldP spid="61" grpId="0"/>
      <p:bldP spid="62" grpId="0"/>
      <p:bldP spid="65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6199" y="5278288"/>
            <a:ext cx="3444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 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동전의액면가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3308"/>
              </p:ext>
            </p:extLst>
          </p:nvPr>
        </p:nvGraphicFramePr>
        <p:xfrm>
          <a:off x="1480516" y="2361922"/>
          <a:ext cx="2742930" cy="51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930">
                  <a:extLst>
                    <a:ext uri="{9D8B030D-6E8A-4147-A177-3AD203B41FA5}">
                      <a16:colId xmlns:a16="http://schemas.microsoft.com/office/drawing/2014/main" val="313053617"/>
                    </a:ext>
                  </a:extLst>
                </a:gridCol>
              </a:tblGrid>
              <a:tr h="515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35225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70976" y="1901194"/>
            <a:ext cx="3332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종류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5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06002"/>
              </p:ext>
            </p:extLst>
          </p:nvPr>
        </p:nvGraphicFramePr>
        <p:xfrm>
          <a:off x="1480516" y="3129716"/>
          <a:ext cx="1063774" cy="51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74">
                  <a:extLst>
                    <a:ext uri="{9D8B030D-6E8A-4147-A177-3AD203B41FA5}">
                      <a16:colId xmlns:a16="http://schemas.microsoft.com/office/drawing/2014/main" val="313053617"/>
                    </a:ext>
                  </a:extLst>
                </a:gridCol>
              </a:tblGrid>
              <a:tr h="515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INF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3522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5843"/>
              </p:ext>
            </p:extLst>
          </p:nvPr>
        </p:nvGraphicFramePr>
        <p:xfrm>
          <a:off x="2627784" y="3129716"/>
          <a:ext cx="1595661" cy="51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61">
                  <a:extLst>
                    <a:ext uri="{9D8B030D-6E8A-4147-A177-3AD203B41FA5}">
                      <a16:colId xmlns:a16="http://schemas.microsoft.com/office/drawing/2014/main" val="313053617"/>
                    </a:ext>
                  </a:extLst>
                </a:gridCol>
              </a:tblGrid>
              <a:tr h="515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3522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355976" y="2361581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[5] = INF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55976" y="3083198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[5] =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[5-3] + 1 = INF + 1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86297"/>
              </p:ext>
            </p:extLst>
          </p:nvPr>
        </p:nvGraphicFramePr>
        <p:xfrm>
          <a:off x="1480516" y="3890739"/>
          <a:ext cx="2742930" cy="51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930">
                  <a:extLst>
                    <a:ext uri="{9D8B030D-6E8A-4147-A177-3AD203B41FA5}">
                      <a16:colId xmlns:a16="http://schemas.microsoft.com/office/drawing/2014/main" val="313053617"/>
                    </a:ext>
                  </a:extLst>
                </a:gridCol>
              </a:tblGrid>
              <a:tr h="515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35225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355976" y="3873749"/>
            <a:ext cx="589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[5] =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[5-7] + 1 = ?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434935" y="5278288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&gt;=0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430914" y="5253424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!=INF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55616" y="5278288"/>
            <a:ext cx="2889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동전의액면가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02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6" name="그림 45" descr="Project1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60009" r="69287" b="19906"/>
          <a:stretch/>
        </p:blipFill>
        <p:spPr>
          <a:xfrm>
            <a:off x="866552" y="2420888"/>
            <a:ext cx="6611891" cy="30397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426</Words>
  <Application>Microsoft Office PowerPoint</Application>
  <PresentationFormat>화면 슬라이드 쇼(4:3)</PresentationFormat>
  <Paragraphs>133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배달의민족 한나</vt:lpstr>
      <vt:lpstr>맑은 고딕</vt:lpstr>
      <vt:lpstr>나눔바른고딕</vt:lpstr>
      <vt:lpstr>나눔고딕</vt:lpstr>
      <vt:lpstr>나눔고딕 ExtraBold</vt:lpstr>
      <vt:lpstr>Arial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강지수</cp:lastModifiedBy>
  <cp:revision>78</cp:revision>
  <dcterms:created xsi:type="dcterms:W3CDTF">2014-05-20T10:28:59Z</dcterms:created>
  <dcterms:modified xsi:type="dcterms:W3CDTF">2018-03-13T18:50:26Z</dcterms:modified>
</cp:coreProperties>
</file>