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0"/>
  </p:notesMasterIdLst>
  <p:sldIdLst>
    <p:sldId id="266" r:id="rId2"/>
    <p:sldId id="276" r:id="rId3"/>
    <p:sldId id="271" r:id="rId4"/>
    <p:sldId id="289" r:id="rId5"/>
    <p:sldId id="285" r:id="rId6"/>
    <p:sldId id="281" r:id="rId7"/>
    <p:sldId id="282" r:id="rId8"/>
    <p:sldId id="283" r:id="rId9"/>
  </p:sldIdLst>
  <p:sldSz cx="9144000" cy="6858000" type="screen4x3"/>
  <p:notesSz cx="6858000" cy="9144000"/>
  <p:embeddedFontLst>
    <p:embeddedFont>
      <p:font typeface="나눔고딕 ExtraBold" panose="020B0600000101010101" charset="-127"/>
      <p:bold r:id="rId11"/>
    </p:embeddedFont>
    <p:embeddedFont>
      <p:font typeface="나눔고딕" panose="020D0604000000000000" pitchFamily="50" charset="-127"/>
      <p:regular r:id="rId12"/>
      <p:bold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배달의민족 한나" panose="02000503000000020003" pitchFamily="2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31859C"/>
    <a:srgbClr val="3B589E"/>
    <a:srgbClr val="3333FF"/>
    <a:srgbClr val="B97165"/>
    <a:srgbClr val="FFCC00"/>
    <a:srgbClr val="CCFF33"/>
    <a:srgbClr val="99FF33"/>
    <a:srgbClr val="808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86453" autoAdjust="0"/>
  </p:normalViewPr>
  <p:slideViewPr>
    <p:cSldViewPr>
      <p:cViewPr varScale="1">
        <p:scale>
          <a:sx n="75" d="100"/>
          <a:sy n="75" d="100"/>
        </p:scale>
        <p:origin x="1853" y="86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-406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97295-C906-4A98-BB0A-F5887DC63C29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94833-3C12-48F2-A84E-5CE33AD15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6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94833-3C12-48F2-A84E-5CE33AD15B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99392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7764" y="2448428"/>
            <a:ext cx="4104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문제해결기법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7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7" y="38401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수 뒤집기</a:t>
            </a:r>
            <a:endParaRPr lang="en-US" altLang="ko-KR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092280" y="602128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컴퓨터공학과 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12161520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강지수</a:t>
            </a:r>
            <a:endParaRPr lang="en-US" altLang="ko-KR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문제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설명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31960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7617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성능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분석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48264" y="2924944"/>
            <a:ext cx="11521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결과</a:t>
            </a: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323528" y="1804502"/>
            <a:ext cx="8424936" cy="1938992"/>
          </a:xfrm>
          <a:prstGeom prst="round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문제 설명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 뒤집기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25"/>
          <p:cNvSpPr txBox="1">
            <a:spLocks noChangeArrowheads="1"/>
          </p:cNvSpPr>
          <p:nvPr/>
        </p:nvSpPr>
        <p:spPr bwMode="auto">
          <a:xfrm>
            <a:off x="755576" y="2060848"/>
            <a:ext cx="77514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수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124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를 뒤집으면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421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 되고 이 두 수를 합하면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545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가 된다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124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와 같이 원래 수와 뒤집은 수를 합한 수가 좌우 대칭이 되는지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테스트 하는 프로그램을 작성하시오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en-US" altLang="ko-KR" sz="2400" dirty="0" smtClean="0">
              <a:solidFill>
                <a:srgbClr val="FF6E57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endParaRPr lang="en-US" altLang="ko-KR" sz="2400" b="1" dirty="0">
              <a:solidFill>
                <a:srgbClr val="FF6E57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23" name="TextBox 25"/>
          <p:cNvSpPr txBox="1">
            <a:spLocks noChangeArrowheads="1"/>
          </p:cNvSpPr>
          <p:nvPr/>
        </p:nvSpPr>
        <p:spPr bwMode="auto">
          <a:xfrm>
            <a:off x="611874" y="4225673"/>
            <a:ext cx="9997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예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endParaRPr lang="en-US" altLang="ko-KR" sz="2000" dirty="0">
              <a:solidFill>
                <a:srgbClr val="FF6E57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2191858" y="4653136"/>
            <a:ext cx="49004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13 -&gt; 31   =  44  </a:t>
            </a:r>
            <a:r>
              <a:rPr lang="en-US" altLang="ko-KR" sz="2400" dirty="0" smtClean="0">
                <a:solidFill>
                  <a:srgbClr val="31859C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(YES)</a:t>
            </a:r>
            <a:endParaRPr lang="en-US" altLang="ko-KR" sz="2400" dirty="0">
              <a:solidFill>
                <a:srgbClr val="31859C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979712" y="5199583"/>
            <a:ext cx="49004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5056 -&gt; 6505 = 11561  </a:t>
            </a:r>
            <a:r>
              <a:rPr lang="en-US" altLang="ko-KR" sz="2400" dirty="0" smtClean="0">
                <a:solidFill>
                  <a:srgbClr val="31859C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(NO)</a:t>
            </a:r>
            <a:endParaRPr lang="en-US" altLang="ko-KR" sz="2400" dirty="0">
              <a:solidFill>
                <a:srgbClr val="31859C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2047842" y="4119463"/>
            <a:ext cx="49004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124 -&gt; 421   =  545  </a:t>
            </a:r>
            <a:r>
              <a:rPr lang="en-US" altLang="ko-KR" sz="2400" dirty="0" smtClean="0">
                <a:solidFill>
                  <a:srgbClr val="31859C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(YES)</a:t>
            </a:r>
            <a:endParaRPr lang="en-US" altLang="ko-KR" sz="2400" dirty="0">
              <a:solidFill>
                <a:srgbClr val="31859C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59632" y="192855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string</a:t>
            </a:r>
            <a:endParaRPr lang="en-US" altLang="ko-KR" sz="32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 뒤집기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-1067913" y="3212976"/>
            <a:ext cx="775143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int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-&gt; string   :   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stoi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(string) 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string -&gt;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int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 :   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to_string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int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string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비교  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  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a.compare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(b)</a:t>
            </a:r>
            <a:endParaRPr lang="en-US" altLang="ko-KR" sz="2400" dirty="0">
              <a:solidFill>
                <a:srgbClr val="FF6E57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0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155731"/>
              </p:ext>
            </p:extLst>
          </p:nvPr>
        </p:nvGraphicFramePr>
        <p:xfrm>
          <a:off x="-468560" y="-1"/>
          <a:ext cx="5518264" cy="6997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" r:id="rId3" imgW="6831720" imgH="8647560" progId="Photoshop.Image.13">
                  <p:embed/>
                </p:oleObj>
              </mc:Choice>
              <mc:Fallback>
                <p:oleObj name="Image" r:id="rId3" imgW="6831720" imgH="8647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68560" y="-1"/>
                        <a:ext cx="5518264" cy="6997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577388"/>
              </p:ext>
            </p:extLst>
          </p:nvPr>
        </p:nvGraphicFramePr>
        <p:xfrm>
          <a:off x="3491880" y="610184"/>
          <a:ext cx="5308600" cy="577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" r:id="rId5" imgW="5307840" imgH="5777640" progId="Photoshop.Image.13">
                  <p:embed/>
                </p:oleObj>
              </mc:Choice>
              <mc:Fallback>
                <p:oleObj name="Image" r:id="rId5" imgW="5307840" imgH="5777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1880" y="610184"/>
                        <a:ext cx="5308600" cy="577691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8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성능분석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 뒤집기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735697"/>
              </p:ext>
            </p:extLst>
          </p:nvPr>
        </p:nvGraphicFramePr>
        <p:xfrm>
          <a:off x="1115616" y="1643148"/>
          <a:ext cx="4698112" cy="511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3" imgW="5307840" imgH="5777640" progId="Photoshop.Image.13">
                  <p:embed/>
                </p:oleObj>
              </mc:Choice>
              <mc:Fallback>
                <p:oleObj name="Image" r:id="rId3" imgW="5307840" imgH="5777640" progId="Photoshop.Image.13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643148"/>
                        <a:ext cx="4698112" cy="511256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5436096" y="2924944"/>
            <a:ext cx="2952328" cy="1569660"/>
          </a:xfrm>
          <a:prstGeom prst="rect">
            <a:avLst/>
          </a:prstGeom>
          <a:solidFill>
            <a:schemeClr val="bg1"/>
          </a:solidFill>
          <a:ln w="19050">
            <a:solidFill>
              <a:srgbClr val="FF6E57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입력 받은 길이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= n</a:t>
            </a:r>
          </a:p>
          <a:p>
            <a:pPr algn="ct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시간복잡도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O(n)</a:t>
            </a:r>
          </a:p>
          <a:p>
            <a:pPr algn="ctr"/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공간복잡도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결과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 뒤집기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06091"/>
              </p:ext>
            </p:extLst>
          </p:nvPr>
        </p:nvGraphicFramePr>
        <p:xfrm>
          <a:off x="395536" y="1833863"/>
          <a:ext cx="5802758" cy="4723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Image" r:id="rId3" imgW="6831720" imgH="5561640" progId="Photoshop.Image.13">
                  <p:embed/>
                </p:oleObj>
              </mc:Choice>
              <mc:Fallback>
                <p:oleObj name="Image" r:id="rId3" imgW="6831720" imgH="5561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833863"/>
                        <a:ext cx="5802758" cy="4723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6431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3068960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Q&amp;A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127</Words>
  <Application>Microsoft Office PowerPoint</Application>
  <PresentationFormat>화면 슬라이드 쇼(4:3)</PresentationFormat>
  <Paragraphs>45</Paragraphs>
  <Slides>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 ExtraBold</vt:lpstr>
      <vt:lpstr>나눔고딕</vt:lpstr>
      <vt:lpstr>나눔바른고딕</vt:lpstr>
      <vt:lpstr>맑은 고딕</vt:lpstr>
      <vt:lpstr>배달의민족 한나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강 지수</cp:lastModifiedBy>
  <cp:revision>83</cp:revision>
  <dcterms:created xsi:type="dcterms:W3CDTF">2014-05-20T10:28:59Z</dcterms:created>
  <dcterms:modified xsi:type="dcterms:W3CDTF">2018-04-24T17:43:12Z</dcterms:modified>
</cp:coreProperties>
</file>