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4163B-62B3-4F7F-AE44-E5DBA3B0CB7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45571-2447-4CDF-88DC-D40FDABAE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2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fld id="{D5A32EAB-69EA-41A3-BB81-3CE767EAEA12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697" rIns="91393" bIns="45697" anchor="b"/>
          <a:lstStyle>
            <a:lvl1pPr defTabSz="901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AA57DA-D3C1-4E42-B197-FFD4003761A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70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8425" y="733425"/>
            <a:ext cx="6515100" cy="3665538"/>
          </a:xfrm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앞에서 정의한 </a:t>
            </a:r>
            <a:r>
              <a:rPr lang="en-US" altLang="ko-KR" smtClean="0"/>
              <a:t>Card</a:t>
            </a:r>
            <a:r>
              <a:rPr lang="ko-KR" altLang="en-US" smtClean="0"/>
              <a:t>클래스를 이용한 예제를 플래시동영상을 통해서</a:t>
            </a:r>
            <a:r>
              <a:rPr lang="en-US" altLang="ko-KR" smtClean="0"/>
              <a:t>...</a:t>
            </a:r>
          </a:p>
          <a:p>
            <a:pPr eaLnBrk="1" hangingPunct="1"/>
            <a:r>
              <a:rPr lang="ko-KR" altLang="en-US" smtClean="0"/>
              <a:t>단계별로 자세히 설명드리겠습니다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책에 나오는 플래시동영상들은 자바의 정석</a:t>
            </a:r>
            <a:r>
              <a:rPr lang="en-US" altLang="ko-KR" smtClean="0"/>
              <a:t>’</a:t>
            </a:r>
            <a:r>
              <a:rPr lang="ko-KR" altLang="en-US" smtClean="0"/>
              <a:t>소스파일의 </a:t>
            </a:r>
            <a:r>
              <a:rPr lang="en-US" altLang="ko-KR" smtClean="0"/>
              <a:t>flash</a:t>
            </a:r>
            <a:r>
              <a:rPr lang="ko-KR" altLang="en-US" smtClean="0"/>
              <a:t>폴더에 있습니다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1825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CardTest</a:t>
            </a:r>
            <a:r>
              <a:rPr lang="ko-KR" altLang="en-US" smtClean="0"/>
              <a:t>클래스를 실행하면</a:t>
            </a:r>
            <a:r>
              <a:rPr lang="en-US" altLang="ko-KR" smtClean="0"/>
              <a:t>... CardTest</a:t>
            </a:r>
            <a:r>
              <a:rPr lang="ko-KR" altLang="en-US" smtClean="0"/>
              <a:t>클래스가 메서드영역에 로딩되고</a:t>
            </a:r>
            <a:r>
              <a:rPr lang="en-US" altLang="ko-KR" smtClean="0"/>
              <a:t>...</a:t>
            </a:r>
          </a:p>
          <a:p>
            <a:r>
              <a:rPr lang="en-US" altLang="ko-KR" smtClean="0"/>
              <a:t>CardTest</a:t>
            </a:r>
            <a:r>
              <a:rPr lang="ko-KR" altLang="en-US" smtClean="0"/>
              <a:t>클래스의 </a:t>
            </a:r>
            <a:r>
              <a:rPr lang="en-US" altLang="ko-KR" smtClean="0"/>
              <a:t>main</a:t>
            </a:r>
            <a:r>
              <a:rPr lang="ko-KR" altLang="en-US" smtClean="0"/>
              <a:t>가 호출되면서 프로그램이 시작됩니다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9025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main</a:t>
            </a:r>
            <a:r>
              <a:rPr lang="ko-KR" altLang="en-US" smtClean="0"/>
              <a:t>메서드의 첫번째 줄에서 </a:t>
            </a:r>
            <a:r>
              <a:rPr lang="en-US" altLang="ko-KR" smtClean="0"/>
              <a:t>Card</a:t>
            </a:r>
            <a:r>
              <a:rPr lang="ko-KR" altLang="en-US" smtClean="0"/>
              <a:t>클래스의 인스턴스를 생성하는데요</a:t>
            </a:r>
            <a:r>
              <a:rPr lang="en-US" altLang="ko-KR" smtClean="0"/>
              <a:t>...</a:t>
            </a:r>
          </a:p>
          <a:p>
            <a:endParaRPr lang="ko-KR" altLang="en-US" smtClean="0"/>
          </a:p>
          <a:p>
            <a:r>
              <a:rPr lang="ko-KR" altLang="en-US" smtClean="0"/>
              <a:t>인스턴스가 생성되기 전에</a:t>
            </a:r>
            <a:r>
              <a:rPr lang="en-US" altLang="ko-KR" smtClean="0"/>
              <a:t>...</a:t>
            </a:r>
          </a:p>
          <a:p>
            <a:r>
              <a:rPr lang="ko-KR" altLang="en-US" smtClean="0"/>
              <a:t>먼저 </a:t>
            </a:r>
            <a:r>
              <a:rPr lang="en-US" altLang="ko-KR" smtClean="0"/>
              <a:t>Card</a:t>
            </a:r>
            <a:r>
              <a:rPr lang="ko-KR" altLang="en-US" smtClean="0"/>
              <a:t>클래스가 메모리에 로딩됩니다</a:t>
            </a:r>
            <a:r>
              <a:rPr lang="en-US" altLang="ko-KR" smtClean="0"/>
              <a:t>. </a:t>
            </a:r>
            <a:r>
              <a:rPr lang="ko-KR" altLang="en-US" smtClean="0"/>
              <a:t>이 때 </a:t>
            </a:r>
            <a:r>
              <a:rPr lang="en-US" altLang="ko-KR" smtClean="0"/>
              <a:t>Card</a:t>
            </a:r>
            <a:r>
              <a:rPr lang="ko-KR" altLang="en-US" smtClean="0"/>
              <a:t>클래스의 클래스변수</a:t>
            </a:r>
          </a:p>
          <a:p>
            <a:r>
              <a:rPr lang="en-US" altLang="ko-KR" smtClean="0"/>
              <a:t>width</a:t>
            </a:r>
            <a:r>
              <a:rPr lang="ko-KR" altLang="en-US" smtClean="0"/>
              <a:t>와 </a:t>
            </a:r>
            <a:r>
              <a:rPr lang="en-US" altLang="ko-KR" smtClean="0"/>
              <a:t>height</a:t>
            </a:r>
            <a:r>
              <a:rPr lang="ko-KR" altLang="en-US" smtClean="0"/>
              <a:t>가 만들어집니다</a:t>
            </a:r>
            <a:r>
              <a:rPr lang="en-US" altLang="ko-KR" smtClean="0"/>
              <a:t>. </a:t>
            </a:r>
            <a:r>
              <a:rPr lang="ko-KR" altLang="en-US" smtClean="0"/>
              <a:t>그리고 각각 </a:t>
            </a:r>
            <a:r>
              <a:rPr lang="en-US" altLang="ko-KR" smtClean="0"/>
              <a:t>100</a:t>
            </a:r>
            <a:r>
              <a:rPr lang="ko-KR" altLang="en-US" smtClean="0"/>
              <a:t>과 </a:t>
            </a:r>
            <a:r>
              <a:rPr lang="en-US" altLang="ko-KR" smtClean="0"/>
              <a:t>250</a:t>
            </a:r>
            <a:r>
              <a:rPr lang="ko-KR" altLang="en-US" smtClean="0"/>
              <a:t>으로 초기화됩니다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220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그 다음에 </a:t>
            </a:r>
            <a:r>
              <a:rPr lang="en-US" altLang="ko-KR" smtClean="0"/>
              <a:t>Card</a:t>
            </a:r>
            <a:r>
              <a:rPr lang="ko-KR" altLang="en-US" smtClean="0"/>
              <a:t>인스턴스가 생성되어</a:t>
            </a:r>
            <a:r>
              <a:rPr lang="en-US" altLang="ko-KR" smtClean="0"/>
              <a:t>... </a:t>
            </a:r>
            <a:r>
              <a:rPr lang="ko-KR" altLang="en-US" smtClean="0"/>
              <a:t>인스턴스변수 </a:t>
            </a:r>
            <a:r>
              <a:rPr lang="en-US" altLang="ko-KR" smtClean="0"/>
              <a:t>kind</a:t>
            </a:r>
            <a:r>
              <a:rPr lang="ko-KR" altLang="en-US" smtClean="0"/>
              <a:t>와 </a:t>
            </a:r>
            <a:r>
              <a:rPr lang="en-US" altLang="ko-KR" smtClean="0"/>
              <a:t>number</a:t>
            </a:r>
            <a:r>
              <a:rPr lang="ko-KR" altLang="en-US" smtClean="0"/>
              <a:t>가 생성되고</a:t>
            </a:r>
          </a:p>
          <a:p>
            <a:r>
              <a:rPr lang="ko-KR" altLang="en-US" smtClean="0"/>
              <a:t>참조변수 </a:t>
            </a:r>
            <a:r>
              <a:rPr lang="en-US" altLang="ko-KR" smtClean="0"/>
              <a:t>c1</a:t>
            </a:r>
            <a:r>
              <a:rPr lang="ko-KR" altLang="en-US" smtClean="0"/>
              <a:t>이 </a:t>
            </a:r>
            <a:r>
              <a:rPr lang="en-US" altLang="ko-KR" smtClean="0"/>
              <a:t>Card</a:t>
            </a:r>
            <a:r>
              <a:rPr lang="ko-KR" altLang="en-US" smtClean="0"/>
              <a:t>인스턴스를 가리키게 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1300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앞으로 참조변수 </a:t>
            </a:r>
            <a:r>
              <a:rPr lang="en-US" altLang="ko-KR" smtClean="0"/>
              <a:t>c1</a:t>
            </a:r>
            <a:r>
              <a:rPr lang="ko-KR" altLang="en-US" smtClean="0"/>
              <a:t>이 가리키는 인스턴스를 간단히 인스턴스</a:t>
            </a:r>
            <a:r>
              <a:rPr lang="en-US" altLang="ko-KR" smtClean="0"/>
              <a:t>c1</a:t>
            </a:r>
            <a:r>
              <a:rPr lang="ko-KR" altLang="en-US" smtClean="0"/>
              <a:t>이라고 부르겠습니다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인스턴스</a:t>
            </a:r>
            <a:r>
              <a:rPr lang="en-US" altLang="ko-KR" smtClean="0"/>
              <a:t>c1</a:t>
            </a:r>
            <a:r>
              <a:rPr lang="ko-KR" altLang="en-US" smtClean="0"/>
              <a:t>의 인스턴스 변수 </a:t>
            </a:r>
            <a:r>
              <a:rPr lang="en-US" altLang="ko-KR" smtClean="0"/>
              <a:t>kind</a:t>
            </a:r>
            <a:r>
              <a:rPr lang="ko-KR" altLang="en-US" smtClean="0"/>
              <a:t>와 </a:t>
            </a:r>
            <a:r>
              <a:rPr lang="en-US" altLang="ko-KR" smtClean="0"/>
              <a:t>number</a:t>
            </a:r>
            <a:r>
              <a:rPr lang="ko-KR" altLang="en-US" smtClean="0"/>
              <a:t>에 각각 </a:t>
            </a:r>
            <a:r>
              <a:rPr lang="en-US" altLang="ko-KR" smtClean="0"/>
              <a:t>Heart</a:t>
            </a:r>
            <a:r>
              <a:rPr lang="ko-KR" altLang="en-US" smtClean="0"/>
              <a:t>와 </a:t>
            </a:r>
            <a:r>
              <a:rPr lang="en-US" altLang="ko-KR" smtClean="0"/>
              <a:t>7</a:t>
            </a:r>
            <a:r>
              <a:rPr lang="ko-KR" altLang="en-US" smtClean="0"/>
              <a:t>을 저장합니다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Card</a:t>
            </a:r>
            <a:r>
              <a:rPr lang="ko-KR" altLang="en-US" smtClean="0"/>
              <a:t>인스턴스를 하나 더 만들어서 참조변수 </a:t>
            </a:r>
            <a:r>
              <a:rPr lang="en-US" altLang="ko-KR" smtClean="0"/>
              <a:t>c2</a:t>
            </a:r>
            <a:r>
              <a:rPr lang="ko-KR" altLang="en-US" smtClean="0"/>
              <a:t>가 가리키게 하고</a:t>
            </a:r>
            <a:r>
              <a:rPr lang="en-US" altLang="ko-KR" smtClean="0"/>
              <a:t>...</a:t>
            </a:r>
          </a:p>
          <a:p>
            <a:r>
              <a:rPr lang="ko-KR" altLang="en-US" smtClean="0"/>
              <a:t>인스턴스</a:t>
            </a:r>
            <a:r>
              <a:rPr lang="en-US" altLang="ko-KR" smtClean="0"/>
              <a:t>c2</a:t>
            </a:r>
            <a:r>
              <a:rPr lang="ko-KR" altLang="en-US" smtClean="0"/>
              <a:t>의 인스턴스 변수 </a:t>
            </a:r>
            <a:r>
              <a:rPr lang="en-US" altLang="ko-KR" smtClean="0"/>
              <a:t>kind</a:t>
            </a:r>
            <a:r>
              <a:rPr lang="ko-KR" altLang="en-US" smtClean="0"/>
              <a:t>와 </a:t>
            </a:r>
            <a:r>
              <a:rPr lang="en-US" altLang="ko-KR" smtClean="0"/>
              <a:t>number</a:t>
            </a:r>
            <a:r>
              <a:rPr lang="ko-KR" altLang="en-US" smtClean="0"/>
              <a:t>에 </a:t>
            </a:r>
            <a:r>
              <a:rPr lang="en-US" altLang="ko-KR" smtClean="0"/>
              <a:t>Spade</a:t>
            </a:r>
            <a:r>
              <a:rPr lang="ko-KR" altLang="en-US" smtClean="0"/>
              <a:t>와 </a:t>
            </a:r>
            <a:r>
              <a:rPr lang="en-US" altLang="ko-KR" smtClean="0"/>
              <a:t>4</a:t>
            </a:r>
            <a:r>
              <a:rPr lang="ko-KR" altLang="en-US" smtClean="0"/>
              <a:t>를 각각 저장하고요</a:t>
            </a:r>
            <a:r>
              <a:rPr lang="en-US" altLang="ko-KR" smtClean="0"/>
              <a:t>...</a:t>
            </a:r>
          </a:p>
          <a:p>
            <a:endParaRPr lang="en-US" altLang="ko-KR" smtClean="0"/>
          </a:p>
          <a:p>
            <a:r>
              <a:rPr lang="ko-KR" altLang="en-US" smtClean="0"/>
              <a:t>그림을 보시면 알겠지만</a:t>
            </a:r>
            <a:r>
              <a:rPr lang="en-US" altLang="ko-KR" smtClean="0"/>
              <a:t>... Card</a:t>
            </a:r>
            <a:r>
              <a:rPr lang="ko-KR" altLang="en-US" smtClean="0"/>
              <a:t>클래스의 인스턴스변수 </a:t>
            </a:r>
            <a:r>
              <a:rPr lang="en-US" altLang="ko-KR" smtClean="0"/>
              <a:t>kind</a:t>
            </a:r>
            <a:r>
              <a:rPr lang="ko-KR" altLang="en-US" smtClean="0"/>
              <a:t>와 </a:t>
            </a:r>
            <a:r>
              <a:rPr lang="en-US" altLang="ko-KR" smtClean="0"/>
              <a:t>number</a:t>
            </a:r>
            <a:r>
              <a:rPr lang="ko-KR" altLang="en-US" smtClean="0"/>
              <a:t>는 인스턴스마다</a:t>
            </a:r>
          </a:p>
          <a:p>
            <a:r>
              <a:rPr lang="ko-KR" altLang="en-US" smtClean="0"/>
              <a:t>별도의 저장공간이지만</a:t>
            </a:r>
            <a:r>
              <a:rPr lang="en-US" altLang="ko-KR" smtClean="0"/>
              <a:t>... </a:t>
            </a:r>
            <a:r>
              <a:rPr lang="ko-KR" altLang="en-US" smtClean="0"/>
              <a:t>클래스변수 </a:t>
            </a:r>
            <a:r>
              <a:rPr lang="en-US" altLang="ko-KR" smtClean="0"/>
              <a:t>width</a:t>
            </a:r>
            <a:r>
              <a:rPr lang="ko-KR" altLang="en-US" smtClean="0"/>
              <a:t>와 </a:t>
            </a:r>
            <a:r>
              <a:rPr lang="en-US" altLang="ko-KR" smtClean="0"/>
              <a:t>height</a:t>
            </a:r>
            <a:r>
              <a:rPr lang="ko-KR" altLang="en-US" smtClean="0"/>
              <a:t>는 모든 인스턴스가 함께 공유합니다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9469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참조변수 </a:t>
            </a:r>
            <a:r>
              <a:rPr lang="en-US" altLang="ko-KR" smtClean="0"/>
              <a:t>c1</a:t>
            </a:r>
            <a:r>
              <a:rPr lang="ko-KR" altLang="en-US" smtClean="0"/>
              <a:t>과 </a:t>
            </a:r>
            <a:r>
              <a:rPr lang="en-US" altLang="ko-KR" smtClean="0"/>
              <a:t>c2</a:t>
            </a:r>
            <a:r>
              <a:rPr lang="ko-KR" altLang="en-US" smtClean="0"/>
              <a:t>를 이용해서 인스턴스변수와 클래스변수를 모두 출력합니다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인슽턴스 </a:t>
            </a:r>
            <a:r>
              <a:rPr lang="en-US" altLang="ko-KR" smtClean="0"/>
              <a:t>c1</a:t>
            </a:r>
            <a:r>
              <a:rPr lang="ko-KR" altLang="en-US" smtClean="0"/>
              <a:t>과 </a:t>
            </a:r>
            <a:r>
              <a:rPr lang="en-US" altLang="ko-KR" smtClean="0"/>
              <a:t>c2</a:t>
            </a:r>
            <a:r>
              <a:rPr lang="ko-KR" altLang="en-US" smtClean="0"/>
              <a:t>의 인스턴스변수의 값은 서로 다르지만</a:t>
            </a:r>
            <a:r>
              <a:rPr lang="en-US" altLang="ko-KR" smtClean="0"/>
              <a:t>... </a:t>
            </a:r>
            <a:r>
              <a:rPr lang="ko-KR" altLang="en-US" smtClean="0"/>
              <a:t>클래스변수의 값은 항상 같다는 것을 알 수 있고요</a:t>
            </a:r>
            <a:r>
              <a:rPr lang="en-US" altLang="ko-KR" smtClean="0"/>
              <a:t>...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6233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ko-KR" smtClean="0"/>
              <a:t>참조변수 </a:t>
            </a:r>
            <a:r>
              <a:rPr lang="ko-KR" altLang="en-US" smtClean="0"/>
              <a:t>c1</a:t>
            </a:r>
            <a:r>
              <a:rPr lang="ko-KR" altLang="ko-KR" smtClean="0"/>
              <a:t>을 이용해서 클래스변수 </a:t>
            </a:r>
            <a:r>
              <a:rPr lang="ko-KR" altLang="en-US" smtClean="0"/>
              <a:t>width</a:t>
            </a:r>
            <a:r>
              <a:rPr lang="ko-KR" altLang="ko-KR" smtClean="0"/>
              <a:t>와 </a:t>
            </a:r>
            <a:r>
              <a:rPr lang="ko-KR" altLang="en-US" smtClean="0"/>
              <a:t>height</a:t>
            </a:r>
            <a:r>
              <a:rPr lang="ko-KR" altLang="ko-KR" smtClean="0"/>
              <a:t>의 값을 각각 50과 80으로 변경합니다.</a:t>
            </a:r>
          </a:p>
          <a:p>
            <a:r>
              <a:rPr lang="ko-KR" altLang="ko-KR" smtClean="0"/>
              <a:t>인스턴스에는 자신의 클래스정보에 대한 참조를 가지고 있기 때문에 참조변수를 통해서</a:t>
            </a:r>
          </a:p>
          <a:p>
            <a:r>
              <a:rPr lang="ko-KR" altLang="ko-KR" smtClean="0"/>
              <a:t>클래스변수의 값을 바꿀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253785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여기서</a:t>
            </a:r>
            <a:r>
              <a:rPr lang="en-US" altLang="ko-KR" smtClean="0"/>
              <a:t>...(</a:t>
            </a:r>
            <a:r>
              <a:rPr lang="ko-KR" altLang="en-US" smtClean="0"/>
              <a:t>라인 </a:t>
            </a:r>
            <a:r>
              <a:rPr lang="en-US" altLang="ko-KR" smtClean="0"/>
              <a:t>11,12)</a:t>
            </a:r>
          </a:p>
          <a:p>
            <a:r>
              <a:rPr lang="ko-KR" altLang="en-US" smtClean="0"/>
              <a:t>참조변수 </a:t>
            </a:r>
            <a:r>
              <a:rPr lang="en-US" altLang="ko-KR" smtClean="0"/>
              <a:t>c1</a:t>
            </a:r>
            <a:r>
              <a:rPr lang="ko-KR" altLang="en-US" smtClean="0"/>
              <a:t>이 가리키는 인스턴스의 </a:t>
            </a:r>
            <a:r>
              <a:rPr lang="en-US" altLang="ko-KR" smtClean="0"/>
              <a:t>width, height</a:t>
            </a:r>
            <a:r>
              <a:rPr lang="ko-KR" altLang="en-US" smtClean="0"/>
              <a:t>의 값을 바꾼 것처럼 보이지만</a:t>
            </a:r>
            <a:r>
              <a:rPr lang="en-US" altLang="ko-KR" smtClean="0"/>
              <a:t>...</a:t>
            </a:r>
          </a:p>
          <a:p>
            <a:r>
              <a:rPr lang="ko-KR" altLang="en-US" smtClean="0"/>
              <a:t>실제로는 참조변수 </a:t>
            </a:r>
            <a:r>
              <a:rPr lang="en-US" altLang="ko-KR" smtClean="0"/>
              <a:t>c2</a:t>
            </a:r>
            <a:r>
              <a:rPr lang="ko-KR" altLang="en-US" smtClean="0"/>
              <a:t>가 가리키는 인스턴스의 </a:t>
            </a:r>
            <a:r>
              <a:rPr lang="en-US" altLang="ko-KR" smtClean="0"/>
              <a:t>witdh, height</a:t>
            </a:r>
            <a:r>
              <a:rPr lang="ko-KR" altLang="en-US" smtClean="0"/>
              <a:t>의 값도 함께 바뀐 것을 알 수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그래서 클래스변수는 참조변수를 통해서 변경하면 인스턴스변수로 착각할 수 있기 때문에</a:t>
            </a:r>
            <a:r>
              <a:rPr lang="en-US" altLang="ko-KR" smtClean="0"/>
              <a:t>...</a:t>
            </a:r>
          </a:p>
          <a:p>
            <a:endParaRPr lang="en-US" altLang="ko-KR" smtClean="0"/>
          </a:p>
          <a:p>
            <a:r>
              <a:rPr lang="ko-KR" altLang="en-US" smtClean="0"/>
              <a:t>클래스변수는 반드시 클래스이름</a:t>
            </a:r>
            <a:r>
              <a:rPr lang="en-US" altLang="ko-KR" smtClean="0"/>
              <a:t>.</a:t>
            </a:r>
            <a:r>
              <a:rPr lang="ko-KR" altLang="en-US" smtClean="0"/>
              <a:t>클래스변수이름</a:t>
            </a:r>
            <a:r>
              <a:rPr lang="en-US" altLang="ko-KR" smtClean="0"/>
              <a:t>'</a:t>
            </a:r>
            <a:r>
              <a:rPr lang="ko-KR" altLang="en-US" smtClean="0"/>
              <a:t>으로 접근하셔야합니다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그래서 </a:t>
            </a:r>
            <a:r>
              <a:rPr lang="en-US" altLang="ko-KR" smtClean="0"/>
              <a:t>c1.width</a:t>
            </a:r>
            <a:r>
              <a:rPr lang="ko-KR" altLang="en-US" smtClean="0"/>
              <a:t>대신 </a:t>
            </a:r>
            <a:r>
              <a:rPr lang="en-US" altLang="ko-KR" smtClean="0"/>
              <a:t>Card.width</a:t>
            </a:r>
            <a:r>
              <a:rPr lang="ko-KR" altLang="en-US" smtClean="0"/>
              <a:t>로 하시는 것이 올바른 코딩방법입니다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메서드 역시 마찬가지로 참조변수 대신 클래스이름을 사용해서 호출하는 것이 맞습니다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0761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8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6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9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7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0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1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3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47F5-759B-452F-BDBB-4346359D29F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A436-892E-4026-96F1-B80286E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2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863600"/>
          </a:xfrm>
          <a:prstGeom prst="rect">
            <a:avLst/>
          </a:prstGeom>
          <a:solidFill>
            <a:srgbClr val="E4D3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40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0" y="576264"/>
            <a:ext cx="8388350" cy="53975"/>
          </a:xfrm>
          <a:prstGeom prst="rect">
            <a:avLst/>
          </a:prstGeom>
          <a:solidFill>
            <a:srgbClr val="817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40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9407526" y="42863"/>
            <a:ext cx="1368425" cy="722312"/>
            <a:chOff x="3787" y="1570"/>
            <a:chExt cx="862" cy="455"/>
          </a:xfrm>
        </p:grpSpPr>
        <p:sp>
          <p:nvSpPr>
            <p:cNvPr id="1537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2800">
                  <a:latin typeface="Elephant" panose="02020904090505020303" pitchFamily="18" charset="0"/>
                  <a:ea typeface="굴림" panose="020B0600000101010101" pitchFamily="50" charset="-127"/>
                </a:rPr>
                <a:t>Java</a:t>
              </a:r>
            </a:p>
          </p:txBody>
        </p:sp>
        <p:sp>
          <p:nvSpPr>
            <p:cNvPr id="1537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ko-KR" altLang="en-US" sz="1600"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537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ko-KR" altLang="en-US" sz="2000"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7967664" y="620714"/>
            <a:ext cx="2016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 b="1">
                <a:ea typeface="굴림" panose="020B0600000101010101" pitchFamily="50" charset="-127"/>
              </a:rPr>
              <a:t>http://www.javachobo.com</a:t>
            </a: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1670050" y="188913"/>
            <a:ext cx="3957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Chapter 6.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객체지향개념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I </a:t>
            </a:r>
          </a:p>
        </p:txBody>
      </p:sp>
      <p:sp>
        <p:nvSpPr>
          <p:cNvPr id="15367" name="Text Box 19"/>
          <p:cNvSpPr txBox="1">
            <a:spLocks noChangeArrowheads="1"/>
          </p:cNvSpPr>
          <p:nvPr/>
        </p:nvSpPr>
        <p:spPr bwMode="auto">
          <a:xfrm>
            <a:off x="1882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3.2 </a:t>
            </a:r>
            <a:r>
              <a:rPr lang="ko-KR" altLang="en-US" sz="2800">
                <a:latin typeface="견명조" pitchFamily="18" charset="-127"/>
              </a:rPr>
              <a:t>클래스변수와 인스턴스변수</a:t>
            </a:r>
          </a:p>
        </p:txBody>
      </p:sp>
      <p:pic>
        <p:nvPicPr>
          <p:cNvPr id="1536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673351"/>
            <a:ext cx="505460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098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97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0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0"/>
            <a:ext cx="916305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5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-66675"/>
            <a:ext cx="916305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4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-66675"/>
            <a:ext cx="916305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9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-66675"/>
            <a:ext cx="916305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1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-66675"/>
            <a:ext cx="916305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9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-66675"/>
            <a:ext cx="916305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6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와이드스크린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견명조</vt:lpstr>
      <vt:lpstr>굴림</vt:lpstr>
      <vt:lpstr>맑은 고딕</vt:lpstr>
      <vt:lpstr>바탕</vt:lpstr>
      <vt:lpstr>Arial</vt:lpstr>
      <vt:lpstr>Courier New</vt:lpstr>
      <vt:lpstr>Elephant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jennifer</dc:creator>
  <cp:lastModifiedBy>jennifer</cp:lastModifiedBy>
  <cp:revision>1</cp:revision>
  <dcterms:created xsi:type="dcterms:W3CDTF">2024-03-20T07:12:02Z</dcterms:created>
  <dcterms:modified xsi:type="dcterms:W3CDTF">2024-03-20T07:12:17Z</dcterms:modified>
</cp:coreProperties>
</file>