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F51DB-C0EF-4E2F-B668-9495A812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CF96E4-F9DB-40E8-9485-232580D76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F50A-F8F7-4BCD-9313-F2781B3CB543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EAEB65-6DDD-42F9-B270-D1C72075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765134-A141-4716-97BC-57D182C8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9E5-542E-4FA7-8398-5E94E4382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6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3D2567-567B-493A-9B40-D57DA6273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522051-763A-48E7-A39B-72CFFA0DE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5AB34-B6AC-405E-B898-5B7FF4E59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0F50A-F8F7-4BCD-9313-F2781B3CB543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443AAE-FB4A-4BAC-BB12-10F4157AB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00940-4754-4525-9A80-90462C78A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F19E5-542E-4FA7-8398-5E94E4382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82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A2F0FC96-738A-44F3-B17C-4EA2E80F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40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라우터와 스위치의 기본설정</a:t>
            </a:r>
            <a:endParaRPr lang="ko-KR" altLang="en-US" sz="4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A24900-8D1C-48D7-8341-9D332645C9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8838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23123A1-D111-468D-BCED-EA6EB31D3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300"/>
              <a:t>라우터와 스위치의 기본설정</a:t>
            </a:r>
            <a:endParaRPr lang="ko-KR" altLang="en-US" sz="33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CC926B-10F1-425A-ABEB-87EC7F24D1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7240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77D39E4-1ED0-40FB-8425-B484D7D4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300"/>
              <a:t>라우터와 스위치의 기본설정</a:t>
            </a:r>
            <a:endParaRPr lang="ko-KR" altLang="en-US" sz="33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CC329-BA22-4312-90EF-757E7C8DF4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3146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513E6DA-14EC-46EF-AEBC-F40A3559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300"/>
              <a:t>라우터와 스위치의 기본설정</a:t>
            </a:r>
            <a:endParaRPr lang="ko-KR" altLang="en-US" sz="33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F5CFDF-FE93-4ABD-9C13-18D8049EC9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7892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144D43A-B247-4F46-BDCA-56EF48845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300"/>
              <a:t>라우터와 스위치의 기본설정</a:t>
            </a:r>
            <a:endParaRPr lang="ko-KR" altLang="en-US" sz="33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0A12D0-DE66-411F-96FC-F8A1F83C0D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9508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D60C648-2891-44C4-B13E-767FBA02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300"/>
              <a:t>라우터와 스위치의 기본설정</a:t>
            </a:r>
            <a:endParaRPr lang="ko-KR" altLang="en-US" sz="33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1B099B-F205-418E-9B69-7F4B135570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0178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CE925F3A-FE38-4A68-9310-4236617D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300"/>
              <a:t>라우터와 스위치의 기본설정</a:t>
            </a:r>
            <a:endParaRPr lang="ko-KR" altLang="en-US" sz="33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3552C2-E3F4-4AAA-AB77-3BFCADCFF8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28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4269E6FF-14D7-4485-A787-67470A1A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500"/>
              <a:t>Q &amp; A</a:t>
            </a:r>
            <a:endParaRPr lang="ko-KR" altLang="en-US" sz="3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E7D762-8D0D-4E53-A2B0-B39C0C5B8D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7708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4248CEE-C5E9-4060-B05A-DD34A176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19BC14-0AC6-410C-B8B8-24F2E20568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2650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5A28451C-941B-4906-9DC9-E9C91B33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400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4000">
                <a:latin typeface="HY견고딕" panose="02030600000101010101" pitchFamily="18" charset="-127"/>
                <a:ea typeface="HY견고딕" panose="02030600000101010101" pitchFamily="18" charset="-127"/>
              </a:rPr>
              <a:t>라우터와 스위치의 기본설정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6A7FEF-7B9A-4526-B307-DE427660DE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8520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7095053-D211-4E5D-B0BE-E7B96112D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300"/>
              <a:t>라우터와 스위치의 기본설정</a:t>
            </a:r>
            <a:endParaRPr lang="ko-KR" altLang="en-US" sz="33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3F5AF1-0A1F-4537-B52C-05E4D9C84E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5180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D3F0F4D3-3349-4F6E-8E6E-EE4670976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300"/>
              <a:t>라우터와 스위치의 기본설정</a:t>
            </a:r>
            <a:endParaRPr lang="ko-KR" altLang="en-US" sz="33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B1BFD2-BBBE-45D1-8C7C-032501A152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9864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658C4FDE-91C1-4692-A8A8-CC0978F3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300"/>
              <a:t>라우터와 스위치의 기본설정</a:t>
            </a:r>
            <a:endParaRPr lang="ko-KR" altLang="en-US" sz="33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7616BB-30CC-495D-A759-69416DA38C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3547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00508DF-3AE1-40A6-A6E0-0D55D817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300"/>
              <a:t>라우터와 스위치의 기본설정</a:t>
            </a:r>
            <a:endParaRPr lang="ko-KR" altLang="en-US" sz="33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1BCD08-B5A5-41DE-8DC7-7D61562CF8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9266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2D3D4564-33B5-43FE-AB92-49994623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300"/>
              <a:t>라우터와 스위치의 기본설정</a:t>
            </a:r>
            <a:endParaRPr lang="ko-KR" altLang="en-US" sz="33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97091E-92B3-41B5-9BD1-217F7BB92C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6259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07ABF8AD-83B3-4714-8108-DD3569CF8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300"/>
              <a:t>라우터와 스위치의 기본설정</a:t>
            </a:r>
            <a:endParaRPr lang="ko-KR" altLang="en-US" sz="33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AE168D-4EDF-467F-A3EF-098ADF8FBF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7985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A00D52BF-1DB6-4F38-B127-F7867531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300"/>
              <a:t>라우터와 스위치의 기본설정</a:t>
            </a:r>
            <a:endParaRPr lang="ko-KR" altLang="en-US" sz="33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C5D510-5EB6-4CB4-9EAB-579E988E21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0192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화면 슬라이드 쇼(4:3)</PresentationFormat>
  <Paragraphs>16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HY견고딕</vt:lpstr>
      <vt:lpstr>맑은 고딕</vt:lpstr>
      <vt:lpstr>Arial</vt:lpstr>
      <vt:lpstr>Office 테마</vt:lpstr>
      <vt:lpstr>3. 라우터와 스위치의 기본설정</vt:lpstr>
      <vt:lpstr>3. 라우터와 스위치의 기본설정</vt:lpstr>
      <vt:lpstr>라우터와 스위치의 기본설정</vt:lpstr>
      <vt:lpstr>라우터와 스위치의 기본설정</vt:lpstr>
      <vt:lpstr>라우터와 스위치의 기본설정</vt:lpstr>
      <vt:lpstr>라우터와 스위치의 기본설정</vt:lpstr>
      <vt:lpstr>라우터와 스위치의 기본설정</vt:lpstr>
      <vt:lpstr>라우터와 스위치의 기본설정</vt:lpstr>
      <vt:lpstr>라우터와 스위치의 기본설정</vt:lpstr>
      <vt:lpstr>라우터와 스위치의 기본설정</vt:lpstr>
      <vt:lpstr>라우터와 스위치의 기본설정</vt:lpstr>
      <vt:lpstr>라우터와 스위치의 기본설정</vt:lpstr>
      <vt:lpstr>라우터와 스위치의 기본설정</vt:lpstr>
      <vt:lpstr>라우터와 스위치의 기본설정</vt:lpstr>
      <vt:lpstr>라우터와 스위치의 기본설정</vt:lpstr>
      <vt:lpstr>Q &amp; A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라우터와 스위치의 기본설정</dc:title>
  <dc:creator>user</dc:creator>
  <cp:lastModifiedBy>user</cp:lastModifiedBy>
  <cp:revision>1</cp:revision>
  <dcterms:created xsi:type="dcterms:W3CDTF">2023-08-16T23:35:07Z</dcterms:created>
  <dcterms:modified xsi:type="dcterms:W3CDTF">2023-08-16T23:35:07Z</dcterms:modified>
</cp:coreProperties>
</file>