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9" r:id="rId6"/>
    <p:sldId id="454" r:id="rId7"/>
    <p:sldId id="427" r:id="rId8"/>
    <p:sldId id="453" r:id="rId9"/>
    <p:sldId id="457" r:id="rId10"/>
    <p:sldId id="455" r:id="rId11"/>
    <p:sldId id="456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6AE84-DA0D-4FB8-BB61-33D1B05D260B}" v="10" dt="2023-04-29T12:35:33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2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승호(2019182001)" userId="6de2bb29-096e-4df2-aecc-2592cf8051a5" providerId="ADAL" clId="{3C26AE84-DA0D-4FB8-BB61-33D1B05D260B}"/>
    <pc:docChg chg="undo custSel addSld delSld modSld sldOrd">
      <pc:chgData name="강승호(2019182001)" userId="6de2bb29-096e-4df2-aecc-2592cf8051a5" providerId="ADAL" clId="{3C26AE84-DA0D-4FB8-BB61-33D1B05D260B}" dt="2023-04-29T15:02:08.347" v="2203"/>
      <pc:docMkLst>
        <pc:docMk/>
      </pc:docMkLst>
      <pc:sldChg chg="del">
        <pc:chgData name="강승호(2019182001)" userId="6de2bb29-096e-4df2-aecc-2592cf8051a5" providerId="ADAL" clId="{3C26AE84-DA0D-4FB8-BB61-33D1B05D260B}" dt="2023-04-29T14:52:47.831" v="1409" actId="47"/>
        <pc:sldMkLst>
          <pc:docMk/>
          <pc:sldMk cId="1646138950" sldId="426"/>
        </pc:sldMkLst>
      </pc:sldChg>
      <pc:sldChg chg="addSp delSp modSp mod">
        <pc:chgData name="강승호(2019182001)" userId="6de2bb29-096e-4df2-aecc-2592cf8051a5" providerId="ADAL" clId="{3C26AE84-DA0D-4FB8-BB61-33D1B05D260B}" dt="2023-04-29T15:01:47.885" v="2201" actId="478"/>
        <pc:sldMkLst>
          <pc:docMk/>
          <pc:sldMk cId="2708177211" sldId="427"/>
        </pc:sldMkLst>
        <pc:spChg chg="mod">
          <ac:chgData name="강승호(2019182001)" userId="6de2bb29-096e-4df2-aecc-2592cf8051a5" providerId="ADAL" clId="{3C26AE84-DA0D-4FB8-BB61-33D1B05D260B}" dt="2023-04-29T12:34:22.656" v="589" actId="6549"/>
          <ac:spMkLst>
            <pc:docMk/>
            <pc:sldMk cId="2708177211" sldId="427"/>
            <ac:spMk id="3" creationId="{7B91B0F8-EDCA-43C7-A602-F46DA2202AA8}"/>
          </ac:spMkLst>
        </pc:spChg>
        <pc:spChg chg="del">
          <ac:chgData name="강승호(2019182001)" userId="6de2bb29-096e-4df2-aecc-2592cf8051a5" providerId="ADAL" clId="{3C26AE84-DA0D-4FB8-BB61-33D1B05D260B}" dt="2023-04-29T12:15:17.052" v="357" actId="478"/>
          <ac:spMkLst>
            <pc:docMk/>
            <pc:sldMk cId="2708177211" sldId="427"/>
            <ac:spMk id="4" creationId="{61EE5F88-BD58-ECF6-2C37-81B116072731}"/>
          </ac:spMkLst>
        </pc:spChg>
        <pc:spChg chg="add del">
          <ac:chgData name="강승호(2019182001)" userId="6de2bb29-096e-4df2-aecc-2592cf8051a5" providerId="ADAL" clId="{3C26AE84-DA0D-4FB8-BB61-33D1B05D260B}" dt="2023-04-29T12:13:11.756" v="293"/>
          <ac:spMkLst>
            <pc:docMk/>
            <pc:sldMk cId="2708177211" sldId="427"/>
            <ac:spMk id="5" creationId="{2FCBBE05-0162-1947-C477-12357434E258}"/>
          </ac:spMkLst>
        </pc:spChg>
        <pc:spChg chg="add del mod">
          <ac:chgData name="강승호(2019182001)" userId="6de2bb29-096e-4df2-aecc-2592cf8051a5" providerId="ADAL" clId="{3C26AE84-DA0D-4FB8-BB61-33D1B05D260B}" dt="2023-04-29T12:13:47.336" v="352"/>
          <ac:spMkLst>
            <pc:docMk/>
            <pc:sldMk cId="2708177211" sldId="427"/>
            <ac:spMk id="6" creationId="{4FC555CE-52DD-234E-1E15-ADC85F5CCB01}"/>
          </ac:spMkLst>
        </pc:spChg>
        <pc:spChg chg="mod">
          <ac:chgData name="강승호(2019182001)" userId="6de2bb29-096e-4df2-aecc-2592cf8051a5" providerId="ADAL" clId="{3C26AE84-DA0D-4FB8-BB61-33D1B05D260B}" dt="2023-04-29T12:11:26.603" v="81" actId="20577"/>
          <ac:spMkLst>
            <pc:docMk/>
            <pc:sldMk cId="2708177211" sldId="427"/>
            <ac:spMk id="7" creationId="{A44986A6-583D-4323-BBE6-0C4C3B1464BF}"/>
          </ac:spMkLst>
        </pc:spChg>
        <pc:spChg chg="del">
          <ac:chgData name="강승호(2019182001)" userId="6de2bb29-096e-4df2-aecc-2592cf8051a5" providerId="ADAL" clId="{3C26AE84-DA0D-4FB8-BB61-33D1B05D260B}" dt="2023-04-29T15:01:47.885" v="2201" actId="478"/>
          <ac:spMkLst>
            <pc:docMk/>
            <pc:sldMk cId="2708177211" sldId="427"/>
            <ac:spMk id="16" creationId="{F41CB42D-A527-44ED-ADE2-30B3266BAFB1}"/>
          </ac:spMkLst>
        </pc:spChg>
        <pc:picChg chg="add del">
          <ac:chgData name="강승호(2019182001)" userId="6de2bb29-096e-4df2-aecc-2592cf8051a5" providerId="ADAL" clId="{3C26AE84-DA0D-4FB8-BB61-33D1B05D260B}" dt="2023-04-29T12:15:09.004" v="354" actId="478"/>
          <ac:picMkLst>
            <pc:docMk/>
            <pc:sldMk cId="2708177211" sldId="427"/>
            <ac:picMk id="9" creationId="{B23EEB9E-3A58-3A55-7DFC-5EDA3E75A30C}"/>
          </ac:picMkLst>
        </pc:picChg>
        <pc:picChg chg="add mod">
          <ac:chgData name="강승호(2019182001)" userId="6de2bb29-096e-4df2-aecc-2592cf8051a5" providerId="ADAL" clId="{3C26AE84-DA0D-4FB8-BB61-33D1B05D260B}" dt="2023-04-29T12:15:18.773" v="358" actId="1076"/>
          <ac:picMkLst>
            <pc:docMk/>
            <pc:sldMk cId="2708177211" sldId="427"/>
            <ac:picMk id="11" creationId="{BADEB3EE-EDF9-CECB-F230-35FEFFC25AF8}"/>
          </ac:picMkLst>
        </pc:picChg>
        <pc:picChg chg="add mod">
          <ac:chgData name="강승호(2019182001)" userId="6de2bb29-096e-4df2-aecc-2592cf8051a5" providerId="ADAL" clId="{3C26AE84-DA0D-4FB8-BB61-33D1B05D260B}" dt="2023-04-29T12:16:39.262" v="363" actId="14100"/>
          <ac:picMkLst>
            <pc:docMk/>
            <pc:sldMk cId="2708177211" sldId="427"/>
            <ac:picMk id="13" creationId="{47F6962F-B5C2-1271-44CE-CB49AE0AAECD}"/>
          </ac:picMkLst>
        </pc:picChg>
      </pc:sldChg>
      <pc:sldChg chg="del">
        <pc:chgData name="강승호(2019182001)" userId="6de2bb29-096e-4df2-aecc-2592cf8051a5" providerId="ADAL" clId="{3C26AE84-DA0D-4FB8-BB61-33D1B05D260B}" dt="2023-04-29T14:46:27.416" v="1159" actId="47"/>
        <pc:sldMkLst>
          <pc:docMk/>
          <pc:sldMk cId="2943388554" sldId="433"/>
        </pc:sldMkLst>
      </pc:sldChg>
      <pc:sldChg chg="del">
        <pc:chgData name="강승호(2019182001)" userId="6de2bb29-096e-4df2-aecc-2592cf8051a5" providerId="ADAL" clId="{3C26AE84-DA0D-4FB8-BB61-33D1B05D260B}" dt="2023-04-29T14:46:22.212" v="1157" actId="47"/>
        <pc:sldMkLst>
          <pc:docMk/>
          <pc:sldMk cId="1881260077" sldId="434"/>
        </pc:sldMkLst>
      </pc:sldChg>
      <pc:sldChg chg="del">
        <pc:chgData name="강승호(2019182001)" userId="6de2bb29-096e-4df2-aecc-2592cf8051a5" providerId="ADAL" clId="{3C26AE84-DA0D-4FB8-BB61-33D1B05D260B}" dt="2023-04-29T12:16:52.855" v="364" actId="47"/>
        <pc:sldMkLst>
          <pc:docMk/>
          <pc:sldMk cId="2378376199" sldId="441"/>
        </pc:sldMkLst>
      </pc:sldChg>
      <pc:sldChg chg="del">
        <pc:chgData name="강승호(2019182001)" userId="6de2bb29-096e-4df2-aecc-2592cf8051a5" providerId="ADAL" clId="{3C26AE84-DA0D-4FB8-BB61-33D1B05D260B}" dt="2023-04-29T14:46:26.039" v="1158" actId="47"/>
        <pc:sldMkLst>
          <pc:docMk/>
          <pc:sldMk cId="1294161663" sldId="443"/>
        </pc:sldMkLst>
      </pc:sldChg>
      <pc:sldChg chg="del">
        <pc:chgData name="강승호(2019182001)" userId="6de2bb29-096e-4df2-aecc-2592cf8051a5" providerId="ADAL" clId="{3C26AE84-DA0D-4FB8-BB61-33D1B05D260B}" dt="2023-04-29T14:52:46.270" v="1408" actId="47"/>
        <pc:sldMkLst>
          <pc:docMk/>
          <pc:sldMk cId="366443420" sldId="445"/>
        </pc:sldMkLst>
      </pc:sldChg>
      <pc:sldChg chg="addSp modSp mod">
        <pc:chgData name="강승호(2019182001)" userId="6de2bb29-096e-4df2-aecc-2592cf8051a5" providerId="ADAL" clId="{3C26AE84-DA0D-4FB8-BB61-33D1B05D260B}" dt="2023-04-29T12:10:14.002" v="34" actId="1076"/>
        <pc:sldMkLst>
          <pc:docMk/>
          <pc:sldMk cId="1558315191" sldId="446"/>
        </pc:sldMkLst>
        <pc:spChg chg="add mod">
          <ac:chgData name="강승호(2019182001)" userId="6de2bb29-096e-4df2-aecc-2592cf8051a5" providerId="ADAL" clId="{3C26AE84-DA0D-4FB8-BB61-33D1B05D260B}" dt="2023-04-29T12:10:14.002" v="34" actId="1076"/>
          <ac:spMkLst>
            <pc:docMk/>
            <pc:sldMk cId="1558315191" sldId="446"/>
            <ac:spMk id="2" creationId="{CCD0C977-75D5-BC12-3E75-8472ACAD1F10}"/>
          </ac:spMkLst>
        </pc:spChg>
        <pc:spChg chg="mod">
          <ac:chgData name="강승호(2019182001)" userId="6de2bb29-096e-4df2-aecc-2592cf8051a5" providerId="ADAL" clId="{3C26AE84-DA0D-4FB8-BB61-33D1B05D260B}" dt="2023-04-29T12:09:43.490" v="1" actId="14100"/>
          <ac:spMkLst>
            <pc:docMk/>
            <pc:sldMk cId="1558315191" sldId="446"/>
            <ac:spMk id="4" creationId="{08347D8D-E852-43D5-858E-2D01BE57FA93}"/>
          </ac:spMkLst>
        </pc:spChg>
        <pc:picChg chg="mod">
          <ac:chgData name="강승호(2019182001)" userId="6de2bb29-096e-4df2-aecc-2592cf8051a5" providerId="ADAL" clId="{3C26AE84-DA0D-4FB8-BB61-33D1B05D260B}" dt="2023-04-29T12:10:10.419" v="33" actId="1076"/>
          <ac:picMkLst>
            <pc:docMk/>
            <pc:sldMk cId="1558315191" sldId="446"/>
            <ac:picMk id="8" creationId="{81F59575-96AE-45B0-B1FB-3CFC139E9D12}"/>
          </ac:picMkLst>
        </pc:picChg>
      </pc:sldChg>
      <pc:sldChg chg="del">
        <pc:chgData name="강승호(2019182001)" userId="6de2bb29-096e-4df2-aecc-2592cf8051a5" providerId="ADAL" clId="{3C26AE84-DA0D-4FB8-BB61-33D1B05D260B}" dt="2023-04-29T12:11:16.992" v="58" actId="47"/>
        <pc:sldMkLst>
          <pc:docMk/>
          <pc:sldMk cId="3898511310" sldId="447"/>
        </pc:sldMkLst>
      </pc:sldChg>
      <pc:sldChg chg="addSp delSp modSp mod">
        <pc:chgData name="강승호(2019182001)" userId="6de2bb29-096e-4df2-aecc-2592cf8051a5" providerId="ADAL" clId="{3C26AE84-DA0D-4FB8-BB61-33D1B05D260B}" dt="2023-04-29T12:11:13.794" v="57" actId="1076"/>
        <pc:sldMkLst>
          <pc:docMk/>
          <pc:sldMk cId="2382148752" sldId="449"/>
        </pc:sldMkLst>
        <pc:spChg chg="del">
          <ac:chgData name="강승호(2019182001)" userId="6de2bb29-096e-4df2-aecc-2592cf8051a5" providerId="ADAL" clId="{3C26AE84-DA0D-4FB8-BB61-33D1B05D260B}" dt="2023-04-29T12:10:29.113" v="36" actId="478"/>
          <ac:spMkLst>
            <pc:docMk/>
            <pc:sldMk cId="2382148752" sldId="449"/>
            <ac:spMk id="4" creationId="{A2219A53-983C-4CAC-81BB-5FADEB962F35}"/>
          </ac:spMkLst>
        </pc:spChg>
        <pc:spChg chg="add mod">
          <ac:chgData name="강승호(2019182001)" userId="6de2bb29-096e-4df2-aecc-2592cf8051a5" providerId="ADAL" clId="{3C26AE84-DA0D-4FB8-BB61-33D1B05D260B}" dt="2023-04-29T12:10:40.023" v="40" actId="1076"/>
          <ac:spMkLst>
            <pc:docMk/>
            <pc:sldMk cId="2382148752" sldId="449"/>
            <ac:spMk id="22" creationId="{F651DEC2-8B28-5789-B2FE-D2E730EF8576}"/>
          </ac:spMkLst>
        </pc:spChg>
        <pc:spChg chg="add del mod">
          <ac:chgData name="강승호(2019182001)" userId="6de2bb29-096e-4df2-aecc-2592cf8051a5" providerId="ADAL" clId="{3C26AE84-DA0D-4FB8-BB61-33D1B05D260B}" dt="2023-04-29T12:10:30.946" v="37" actId="478"/>
          <ac:spMkLst>
            <pc:docMk/>
            <pc:sldMk cId="2382148752" sldId="449"/>
            <ac:spMk id="26" creationId="{6DA61054-0D8E-E66F-07F2-8300A8495E59}"/>
          </ac:spMkLst>
        </pc:spChg>
        <pc:spChg chg="add mod">
          <ac:chgData name="강승호(2019182001)" userId="6de2bb29-096e-4df2-aecc-2592cf8051a5" providerId="ADAL" clId="{3C26AE84-DA0D-4FB8-BB61-33D1B05D260B}" dt="2023-04-29T12:11:13.794" v="57" actId="1076"/>
          <ac:spMkLst>
            <pc:docMk/>
            <pc:sldMk cId="2382148752" sldId="449"/>
            <ac:spMk id="28" creationId="{DEA90FB6-7E46-0651-6651-2B39DD3995CE}"/>
          </ac:spMkLst>
        </pc:spChg>
      </pc:sldChg>
      <pc:sldChg chg="del">
        <pc:chgData name="강승호(2019182001)" userId="6de2bb29-096e-4df2-aecc-2592cf8051a5" providerId="ADAL" clId="{3C26AE84-DA0D-4FB8-BB61-33D1B05D260B}" dt="2023-04-29T14:46:28.862" v="1160" actId="47"/>
        <pc:sldMkLst>
          <pc:docMk/>
          <pc:sldMk cId="3106832019" sldId="452"/>
        </pc:sldMkLst>
      </pc:sldChg>
      <pc:sldChg chg="addSp delSp modSp new mod">
        <pc:chgData name="강승호(2019182001)" userId="6de2bb29-096e-4df2-aecc-2592cf8051a5" providerId="ADAL" clId="{3C26AE84-DA0D-4FB8-BB61-33D1B05D260B}" dt="2023-04-29T14:46:18.921" v="1156" actId="1076"/>
        <pc:sldMkLst>
          <pc:docMk/>
          <pc:sldMk cId="3943525933" sldId="453"/>
        </pc:sldMkLst>
        <pc:spChg chg="mod">
          <ac:chgData name="강승호(2019182001)" userId="6de2bb29-096e-4df2-aecc-2592cf8051a5" providerId="ADAL" clId="{3C26AE84-DA0D-4FB8-BB61-33D1B05D260B}" dt="2023-04-29T12:17:23.955" v="405" actId="20577"/>
          <ac:spMkLst>
            <pc:docMk/>
            <pc:sldMk cId="3943525933" sldId="453"/>
            <ac:spMk id="2" creationId="{0A4D5755-655E-719A-6199-2831724BAC28}"/>
          </ac:spMkLst>
        </pc:spChg>
        <pc:spChg chg="mod">
          <ac:chgData name="강승호(2019182001)" userId="6de2bb29-096e-4df2-aecc-2592cf8051a5" providerId="ADAL" clId="{3C26AE84-DA0D-4FB8-BB61-33D1B05D260B}" dt="2023-04-29T14:41:20.925" v="1154" actId="20577"/>
          <ac:spMkLst>
            <pc:docMk/>
            <pc:sldMk cId="3943525933" sldId="453"/>
            <ac:spMk id="3" creationId="{44CA575A-ADD5-CDDA-C91F-C781CA3CE124}"/>
          </ac:spMkLst>
        </pc:spChg>
        <pc:spChg chg="del">
          <ac:chgData name="강승호(2019182001)" userId="6de2bb29-096e-4df2-aecc-2592cf8051a5" providerId="ADAL" clId="{3C26AE84-DA0D-4FB8-BB61-33D1B05D260B}" dt="2023-04-29T12:55:12.309" v="771" actId="478"/>
          <ac:spMkLst>
            <pc:docMk/>
            <pc:sldMk cId="3943525933" sldId="453"/>
            <ac:spMk id="4" creationId="{FBCF28C1-7F16-023A-A041-2963B15FBF9F}"/>
          </ac:spMkLst>
        </pc:spChg>
        <pc:picChg chg="add del mod">
          <ac:chgData name="강승호(2019182001)" userId="6de2bb29-096e-4df2-aecc-2592cf8051a5" providerId="ADAL" clId="{3C26AE84-DA0D-4FB8-BB61-33D1B05D260B}" dt="2023-04-29T12:35:32.187" v="599" actId="21"/>
          <ac:picMkLst>
            <pc:docMk/>
            <pc:sldMk cId="3943525933" sldId="453"/>
            <ac:picMk id="6" creationId="{9D01C750-4599-142F-5AB2-C27CB1B707AF}"/>
          </ac:picMkLst>
        </pc:picChg>
        <pc:picChg chg="add mod">
          <ac:chgData name="강승호(2019182001)" userId="6de2bb29-096e-4df2-aecc-2592cf8051a5" providerId="ADAL" clId="{3C26AE84-DA0D-4FB8-BB61-33D1B05D260B}" dt="2023-04-29T14:46:18.921" v="1156" actId="1076"/>
          <ac:picMkLst>
            <pc:docMk/>
            <pc:sldMk cId="3943525933" sldId="453"/>
            <ac:picMk id="8" creationId="{58A8E3A6-A30E-75F7-6638-41CA5A40F26D}"/>
          </ac:picMkLst>
        </pc:picChg>
      </pc:sldChg>
      <pc:sldChg chg="addSp delSp modSp new mod ord">
        <pc:chgData name="강승호(2019182001)" userId="6de2bb29-096e-4df2-aecc-2592cf8051a5" providerId="ADAL" clId="{3C26AE84-DA0D-4FB8-BB61-33D1B05D260B}" dt="2023-04-29T12:36:05.253" v="770" actId="20577"/>
        <pc:sldMkLst>
          <pc:docMk/>
          <pc:sldMk cId="934626948" sldId="454"/>
        </pc:sldMkLst>
        <pc:spChg chg="mod">
          <ac:chgData name="강승호(2019182001)" userId="6de2bb29-096e-4df2-aecc-2592cf8051a5" providerId="ADAL" clId="{3C26AE84-DA0D-4FB8-BB61-33D1B05D260B}" dt="2023-04-29T12:20:20.900" v="424" actId="20577"/>
          <ac:spMkLst>
            <pc:docMk/>
            <pc:sldMk cId="934626948" sldId="454"/>
            <ac:spMk id="2" creationId="{FBB4EA84-8F11-D24A-F67D-21C6CCCF2965}"/>
          </ac:spMkLst>
        </pc:spChg>
        <pc:spChg chg="mod">
          <ac:chgData name="강승호(2019182001)" userId="6de2bb29-096e-4df2-aecc-2592cf8051a5" providerId="ADAL" clId="{3C26AE84-DA0D-4FB8-BB61-33D1B05D260B}" dt="2023-04-29T12:36:05.253" v="770" actId="20577"/>
          <ac:spMkLst>
            <pc:docMk/>
            <pc:sldMk cId="934626948" sldId="454"/>
            <ac:spMk id="3" creationId="{3AF32E82-4E3B-CF44-39BE-FB3DBE825743}"/>
          </ac:spMkLst>
        </pc:spChg>
        <pc:spChg chg="del">
          <ac:chgData name="강승호(2019182001)" userId="6de2bb29-096e-4df2-aecc-2592cf8051a5" providerId="ADAL" clId="{3C26AE84-DA0D-4FB8-BB61-33D1B05D260B}" dt="2023-04-29T12:33:07.405" v="425" actId="478"/>
          <ac:spMkLst>
            <pc:docMk/>
            <pc:sldMk cId="934626948" sldId="454"/>
            <ac:spMk id="4" creationId="{77C04E25-DE11-0A49-F3C3-3B285BC952DB}"/>
          </ac:spMkLst>
        </pc:spChg>
        <pc:picChg chg="add mod">
          <ac:chgData name="강승호(2019182001)" userId="6de2bb29-096e-4df2-aecc-2592cf8051a5" providerId="ADAL" clId="{3C26AE84-DA0D-4FB8-BB61-33D1B05D260B}" dt="2023-04-29T12:33:39.241" v="428" actId="1076"/>
          <ac:picMkLst>
            <pc:docMk/>
            <pc:sldMk cId="934626948" sldId="454"/>
            <ac:picMk id="6" creationId="{5D8A953F-1A7A-7837-BCFD-3205A8CB9FA8}"/>
          </ac:picMkLst>
        </pc:picChg>
        <pc:picChg chg="add mod">
          <ac:chgData name="강승호(2019182001)" userId="6de2bb29-096e-4df2-aecc-2592cf8051a5" providerId="ADAL" clId="{3C26AE84-DA0D-4FB8-BB61-33D1B05D260B}" dt="2023-04-29T12:35:34.778" v="601" actId="1076"/>
          <ac:picMkLst>
            <pc:docMk/>
            <pc:sldMk cId="934626948" sldId="454"/>
            <ac:picMk id="7" creationId="{ACF06B6F-21BD-1A8A-7DDA-2241FE179294}"/>
          </ac:picMkLst>
        </pc:picChg>
      </pc:sldChg>
      <pc:sldChg chg="addSp delSp modSp new mod">
        <pc:chgData name="강승호(2019182001)" userId="6de2bb29-096e-4df2-aecc-2592cf8051a5" providerId="ADAL" clId="{3C26AE84-DA0D-4FB8-BB61-33D1B05D260B}" dt="2023-04-29T14:50:47.249" v="1406" actId="1076"/>
        <pc:sldMkLst>
          <pc:docMk/>
          <pc:sldMk cId="467135186" sldId="455"/>
        </pc:sldMkLst>
        <pc:spChg chg="mod">
          <ac:chgData name="강승호(2019182001)" userId="6de2bb29-096e-4df2-aecc-2592cf8051a5" providerId="ADAL" clId="{3C26AE84-DA0D-4FB8-BB61-33D1B05D260B}" dt="2023-04-29T14:48:54.188" v="1198" actId="20577"/>
          <ac:spMkLst>
            <pc:docMk/>
            <pc:sldMk cId="467135186" sldId="455"/>
            <ac:spMk id="2" creationId="{58C391E5-E150-AF6C-0794-109EB637A064}"/>
          </ac:spMkLst>
        </pc:spChg>
        <pc:spChg chg="mod">
          <ac:chgData name="강승호(2019182001)" userId="6de2bb29-096e-4df2-aecc-2592cf8051a5" providerId="ADAL" clId="{3C26AE84-DA0D-4FB8-BB61-33D1B05D260B}" dt="2023-04-29T14:49:32.432" v="1400" actId="20577"/>
          <ac:spMkLst>
            <pc:docMk/>
            <pc:sldMk cId="467135186" sldId="455"/>
            <ac:spMk id="3" creationId="{A52537D0-C98E-ACA4-7B67-C3BD3F22D0C6}"/>
          </ac:spMkLst>
        </pc:spChg>
        <pc:spChg chg="del">
          <ac:chgData name="강승호(2019182001)" userId="6de2bb29-096e-4df2-aecc-2592cf8051a5" providerId="ADAL" clId="{3C26AE84-DA0D-4FB8-BB61-33D1B05D260B}" dt="2023-04-29T14:49:37.045" v="1401" actId="478"/>
          <ac:spMkLst>
            <pc:docMk/>
            <pc:sldMk cId="467135186" sldId="455"/>
            <ac:spMk id="4" creationId="{A5AD20C5-6864-CC7E-84E0-B8D342E32921}"/>
          </ac:spMkLst>
        </pc:spChg>
        <pc:picChg chg="add mod">
          <ac:chgData name="강승호(2019182001)" userId="6de2bb29-096e-4df2-aecc-2592cf8051a5" providerId="ADAL" clId="{3C26AE84-DA0D-4FB8-BB61-33D1B05D260B}" dt="2023-04-29T14:50:47.249" v="1406" actId="1076"/>
          <ac:picMkLst>
            <pc:docMk/>
            <pc:sldMk cId="467135186" sldId="455"/>
            <ac:picMk id="6" creationId="{0D5390EA-9005-8EA5-BAE2-1862A07D29C2}"/>
          </ac:picMkLst>
        </pc:picChg>
      </pc:sldChg>
      <pc:sldChg chg="addSp delSp modSp new mod">
        <pc:chgData name="강승호(2019182001)" userId="6de2bb29-096e-4df2-aecc-2592cf8051a5" providerId="ADAL" clId="{3C26AE84-DA0D-4FB8-BB61-33D1B05D260B}" dt="2023-04-29T14:58:25.730" v="1909" actId="1076"/>
        <pc:sldMkLst>
          <pc:docMk/>
          <pc:sldMk cId="387011423" sldId="456"/>
        </pc:sldMkLst>
        <pc:spChg chg="mod">
          <ac:chgData name="강승호(2019182001)" userId="6de2bb29-096e-4df2-aecc-2592cf8051a5" providerId="ADAL" clId="{3C26AE84-DA0D-4FB8-BB61-33D1B05D260B}" dt="2023-04-29T14:55:00.562" v="1458" actId="20577"/>
          <ac:spMkLst>
            <pc:docMk/>
            <pc:sldMk cId="387011423" sldId="456"/>
            <ac:spMk id="2" creationId="{B42356F1-3CAE-7B12-55B9-3A06FA15E907}"/>
          </ac:spMkLst>
        </pc:spChg>
        <pc:spChg chg="mod">
          <ac:chgData name="강승호(2019182001)" userId="6de2bb29-096e-4df2-aecc-2592cf8051a5" providerId="ADAL" clId="{3C26AE84-DA0D-4FB8-BB61-33D1B05D260B}" dt="2023-04-29T14:57:33.948" v="1905" actId="20577"/>
          <ac:spMkLst>
            <pc:docMk/>
            <pc:sldMk cId="387011423" sldId="456"/>
            <ac:spMk id="3" creationId="{3937E983-EE4A-6D2B-2F31-2611ED19F073}"/>
          </ac:spMkLst>
        </pc:spChg>
        <pc:spChg chg="del">
          <ac:chgData name="강승호(2019182001)" userId="6de2bb29-096e-4df2-aecc-2592cf8051a5" providerId="ADAL" clId="{3C26AE84-DA0D-4FB8-BB61-33D1B05D260B}" dt="2023-04-29T14:54:39.164" v="1447" actId="478"/>
          <ac:spMkLst>
            <pc:docMk/>
            <pc:sldMk cId="387011423" sldId="456"/>
            <ac:spMk id="4" creationId="{C2F9FCB2-2668-A88B-B32D-76B7015BB0D0}"/>
          </ac:spMkLst>
        </pc:spChg>
        <pc:picChg chg="add mod">
          <ac:chgData name="강승호(2019182001)" userId="6de2bb29-096e-4df2-aecc-2592cf8051a5" providerId="ADAL" clId="{3C26AE84-DA0D-4FB8-BB61-33D1B05D260B}" dt="2023-04-29T14:58:25.730" v="1909" actId="1076"/>
          <ac:picMkLst>
            <pc:docMk/>
            <pc:sldMk cId="387011423" sldId="456"/>
            <ac:picMk id="6" creationId="{3895BDB2-0971-DF3A-2026-75A88793FB8D}"/>
          </ac:picMkLst>
        </pc:picChg>
      </pc:sldChg>
      <pc:sldChg chg="addSp delSp modSp new mod ord">
        <pc:chgData name="강승호(2019182001)" userId="6de2bb29-096e-4df2-aecc-2592cf8051a5" providerId="ADAL" clId="{3C26AE84-DA0D-4FB8-BB61-33D1B05D260B}" dt="2023-04-29T15:02:08.347" v="2203"/>
        <pc:sldMkLst>
          <pc:docMk/>
          <pc:sldMk cId="551560723" sldId="457"/>
        </pc:sldMkLst>
        <pc:spChg chg="mod">
          <ac:chgData name="강승호(2019182001)" userId="6de2bb29-096e-4df2-aecc-2592cf8051a5" providerId="ADAL" clId="{3C26AE84-DA0D-4FB8-BB61-33D1B05D260B}" dt="2023-04-29T14:58:36.809" v="1931" actId="20577"/>
          <ac:spMkLst>
            <pc:docMk/>
            <pc:sldMk cId="551560723" sldId="457"/>
            <ac:spMk id="2" creationId="{FFCD1A98-FD40-3BBE-AFE1-869DC08CD4F7}"/>
          </ac:spMkLst>
        </pc:spChg>
        <pc:spChg chg="mod">
          <ac:chgData name="강승호(2019182001)" userId="6de2bb29-096e-4df2-aecc-2592cf8051a5" providerId="ADAL" clId="{3C26AE84-DA0D-4FB8-BB61-33D1B05D260B}" dt="2023-04-29T14:59:10.270" v="2195" actId="20577"/>
          <ac:spMkLst>
            <pc:docMk/>
            <pc:sldMk cId="551560723" sldId="457"/>
            <ac:spMk id="3" creationId="{81756B1F-3213-07CF-B205-A0CA40143E0A}"/>
          </ac:spMkLst>
        </pc:spChg>
        <pc:spChg chg="del">
          <ac:chgData name="강승호(2019182001)" userId="6de2bb29-096e-4df2-aecc-2592cf8051a5" providerId="ADAL" clId="{3C26AE84-DA0D-4FB8-BB61-33D1B05D260B}" dt="2023-04-29T14:59:15.431" v="2196" actId="478"/>
          <ac:spMkLst>
            <pc:docMk/>
            <pc:sldMk cId="551560723" sldId="457"/>
            <ac:spMk id="4" creationId="{95B213CE-9F0E-DA89-EBF5-D86E807240EC}"/>
          </ac:spMkLst>
        </pc:spChg>
        <pc:picChg chg="add mod">
          <ac:chgData name="강승호(2019182001)" userId="6de2bb29-096e-4df2-aecc-2592cf8051a5" providerId="ADAL" clId="{3C26AE84-DA0D-4FB8-BB61-33D1B05D260B}" dt="2023-04-29T15:00:55.322" v="2200" actId="1076"/>
          <ac:picMkLst>
            <pc:docMk/>
            <pc:sldMk cId="551560723" sldId="457"/>
            <ac:picMk id="6" creationId="{547E2B06-344A-3BA8-60C9-B52F1A2283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CC69F0-ACA8-4529-8D48-1C3CD15D340E}" type="datetime1">
              <a:rPr lang="ko-KR" altLang="en-US" smtClean="0">
                <a:latin typeface="+mj-ea"/>
                <a:ea typeface="+mj-ea"/>
              </a:rPr>
              <a:t>2023-04-29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DFE6015-D17D-4A89-BACB-11ECEBE378D2}" type="datetime1">
              <a:rPr lang="ko-KR" altLang="en-US" smtClean="0"/>
              <a:pPr/>
              <a:t>2023-04-29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83F1C3-4FA3-4491-97F4-43CA9C8BDFD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8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오락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오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ko-KR" altLang="en-US" noProof="0"/>
              <a:t>텍스트 클릭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균형 조정 작업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균형 조정 행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지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원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원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쇼의 스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쇼의 스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8B19A1-158D-47B0-81C4-A6E89F610398}" type="datetime1">
              <a:rPr lang="ko-KR" altLang="en-US" noProof="0" smtClean="0"/>
              <a:t>2023-04-29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6C8E79-ACD3-471D-9582-220312AEAADE}" type="datetime1">
              <a:rPr lang="ko-KR" altLang="en-US" smtClean="0"/>
              <a:t>2023-04-29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F58F74-51FF-42AF-942C-56F870E00949}" type="datetime1">
              <a:rPr lang="ko-KR" altLang="en-US" smtClean="0"/>
              <a:t>2023-04-29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8AF4E5-1C46-4F4A-AE4C-C2E45D0155AE}" type="datetime1">
              <a:rPr lang="ko-KR" altLang="en-US" smtClean="0"/>
              <a:t>2023-04-29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곡선의 추상적인 이미지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7014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ko-KR" altLang="en-US" sz="3600" dirty="0"/>
              <a:t>스크립트언어 </a:t>
            </a:r>
            <a:r>
              <a:rPr lang="en-US" altLang="ko-KR" sz="3600" dirty="0"/>
              <a:t>1</a:t>
            </a:r>
            <a:r>
              <a:rPr lang="ko-KR" altLang="en-US" sz="3600" dirty="0"/>
              <a:t>차 프로젝트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0C977-75D5-BC12-3E75-8472ACAD1F10}"/>
              </a:ext>
            </a:extLst>
          </p:cNvPr>
          <p:cNvSpPr txBox="1"/>
          <p:nvPr/>
        </p:nvSpPr>
        <p:spPr>
          <a:xfrm>
            <a:off x="4084320" y="503176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2019182001 </a:t>
            </a:r>
            <a:r>
              <a:rPr lang="ko-KR" altLang="en-US" dirty="0">
                <a:solidFill>
                  <a:schemeClr val="bg1"/>
                </a:solidFill>
              </a:rPr>
              <a:t>강승호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651DEC2-8B28-5789-B2FE-D2E730EF85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11579" y="2952206"/>
            <a:ext cx="2297975" cy="613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기능 소개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EA90FB6-7E46-0651-6651-2B39DD3995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049484" y="2044607"/>
            <a:ext cx="7376161" cy="328503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사진을 연</a:t>
            </a:r>
            <a:r>
              <a:rPr lang="en-US" altLang="ko-KR" sz="1700" dirty="0"/>
              <a:t>/</a:t>
            </a:r>
            <a:r>
              <a:rPr lang="ko-KR" altLang="en-US" sz="1700" dirty="0"/>
              <a:t>월별로 분류해주는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사용자가 지정한 기간 이상 열리지 않은 파일 따로 정리해주는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사용자가 입력한 확장자파일만 모아주는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altLang="ko-KR" sz="1700" dirty="0"/>
              <a:t>PPT, Word </a:t>
            </a:r>
            <a:r>
              <a:rPr lang="ko-KR" altLang="en-US" sz="1700" dirty="0"/>
              <a:t>파일을 </a:t>
            </a:r>
            <a:r>
              <a:rPr lang="en-US" altLang="ko-KR" sz="1700" dirty="0"/>
              <a:t>PDF</a:t>
            </a:r>
            <a:r>
              <a:rPr lang="ko-KR" altLang="en-US" sz="1700" dirty="0"/>
              <a:t>로 변환해주는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입력한 키워드가 포함된 텍스트</a:t>
            </a:r>
            <a:r>
              <a:rPr lang="en-US" altLang="ko-KR" sz="1700" dirty="0"/>
              <a:t>, </a:t>
            </a:r>
            <a:r>
              <a:rPr lang="ko-KR" altLang="en-US" sz="1700" dirty="0"/>
              <a:t>소스코드를 한곳에 모아주는 기능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4EA84-8F11-D24A-F67D-21C6CCCF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32E82-4E3B-CF44-39BE-FB3DBE825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폴더 선택 버튼 하나로 다른 기능들에 계속 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함수별로 폴더가 지정되지 않았다면 에러메시지를 띄우고 동작하지 않도록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8A953F-1A7A-7837-BCFD-3205A8CB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52" y="1857155"/>
            <a:ext cx="737337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06B6F-21BD-1A8A-7DDA-2241FE17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38" y="5361830"/>
            <a:ext cx="494416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분류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연도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폴더 아래에 월별 폴더가 생성됩니다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사진이 찍힌 날짜를 메타데이터로 확인하기 위해 외부 라이브러리인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DEB3EE-EDF9-CECB-F230-35FEFFC2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33" y="455054"/>
            <a:ext cx="6878010" cy="2505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6962F-B5C2-1271-44CE-CB49AE0A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33" y="3174233"/>
            <a:ext cx="6878010" cy="30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755-655E-719A-6199-2831724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dirty="0"/>
              <a:t>오래된 파일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A575A-ADD5-CDDA-C91F-C781CA3CE1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사용자가 기간을 </a:t>
            </a:r>
            <a:r>
              <a:rPr lang="en-US" altLang="ko-KR" dirty="0"/>
              <a:t>7, 14, 30, 90, 180</a:t>
            </a:r>
            <a:r>
              <a:rPr lang="ko-KR" altLang="en-US" dirty="0"/>
              <a:t>일 중 하나를 선택해 선택한 폴더안에 있는 파일 중 열어본 날짜가 선택한 기간보다 이전이면 </a:t>
            </a:r>
            <a:r>
              <a:rPr lang="en-US" altLang="ko-KR" dirty="0"/>
              <a:t>OLD.zip</a:t>
            </a:r>
            <a:r>
              <a:rPr lang="ko-KR" altLang="en-US" dirty="0"/>
              <a:t>으로 모아줍니다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A8E3A6-A30E-75F7-6638-41CA5A40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1063772"/>
            <a:ext cx="68494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1A98-FD40-3BBE-AFE1-869DC08C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확장자 모으기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56B1F-3213-07CF-B205-A0CA40143E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입력박스에 확장자명을 입력한 뒤 확장자 모으기 버튼을 클릭하면 선택한 폴더 내에 있는 해당 확장자의 파일들을 </a:t>
            </a:r>
            <a:r>
              <a:rPr lang="ko-KR" altLang="en-US" dirty="0" err="1"/>
              <a:t>확장자명으로된</a:t>
            </a:r>
            <a:r>
              <a:rPr lang="ko-KR" altLang="en-US" dirty="0"/>
              <a:t> 폴더로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E2B06-344A-3BA8-60C9-B52F1A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29" y="890384"/>
            <a:ext cx="5162146" cy="53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91E5-E150-AF6C-0794-109EB63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PDF</a:t>
            </a:r>
            <a:r>
              <a:rPr lang="ko-KR" altLang="en-US" dirty="0"/>
              <a:t>로 문서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537D0-C98E-ACA4-7B67-C3BD3F22D0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워드</a:t>
            </a:r>
            <a:r>
              <a:rPr lang="en-US" altLang="ko-KR" dirty="0"/>
              <a:t>, PPT </a:t>
            </a:r>
            <a:r>
              <a:rPr lang="ko-KR" altLang="en-US" dirty="0"/>
              <a:t>문서를 </a:t>
            </a:r>
            <a:r>
              <a:rPr lang="en-US" altLang="ko-KR" dirty="0"/>
              <a:t>PDF</a:t>
            </a:r>
            <a:r>
              <a:rPr lang="ko-KR" altLang="en-US" dirty="0"/>
              <a:t>파일로 변환합니다</a:t>
            </a:r>
            <a:r>
              <a:rPr lang="en-US" altLang="ko-KR" dirty="0"/>
              <a:t>. TO Pdf</a:t>
            </a:r>
            <a:r>
              <a:rPr lang="ko-KR" altLang="en-US" dirty="0"/>
              <a:t>를 클릭해 여러 개의 파일을 선택해 한번에 변환할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390EA-9005-8EA5-BAE2-1862A07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44" y="997554"/>
            <a:ext cx="6615915" cy="52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56F1-3CAE-7B12-55B9-3A06FA15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7E983-EE4A-6D2B-2F31-2611ED19F0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박스에 검색어 입력 후 파일 모으기 버튼 클릭 시 선택한 폴더 내의 텍스트 및 소스코드 내용을 확인하여 해당 키워드가 포함된 파일들을 키워드로 된 폴더로 복사하여 모읍니다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인코딩을 자동으로 인식하기 위해 </a:t>
            </a:r>
            <a:r>
              <a:rPr lang="en-US" altLang="ko-KR" dirty="0" err="1"/>
              <a:t>chardet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5BDB2-0971-DF3A-2026-75A88793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24" y="1468997"/>
            <a:ext cx="613495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423"/>
      </p:ext>
    </p:extLst>
  </p:cSld>
  <p:clrMapOvr>
    <a:masterClrMapping/>
  </p:clrMapOvr>
</p:sld>
</file>

<file path=ppt/theme/theme1.xml><?xml version="1.0" encoding="utf-8"?>
<a:theme xmlns:a="http://schemas.openxmlformats.org/drawingml/2006/main" name="균형 조정 행위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CB5E279F-82EB-4EBC-A82C-312111D8D658}"/>
    </a:ext>
  </a:extLst>
</a:theme>
</file>

<file path=ppt/theme/theme2.xml><?xml version="1.0" encoding="utf-8"?>
<a:theme xmlns:a="http://schemas.openxmlformats.org/drawingml/2006/main" name="원천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79918A16-AFA8-46B8-AF66-FAC7BD03270B}"/>
    </a:ext>
  </a:extLst>
</a:theme>
</file>

<file path=ppt/theme/theme3.xml><?xml version="1.0" encoding="utf-8"?>
<a:theme xmlns:a="http://schemas.openxmlformats.org/drawingml/2006/main" name="쇼의 스타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8907BB8C-CD13-4FC5-8924-6E80700DE9FB}"/>
    </a:ext>
  </a:extLst>
</a:theme>
</file>

<file path=ppt/theme/theme4.xml><?xml version="1.0" encoding="utf-8"?>
<a:theme xmlns:a="http://schemas.openxmlformats.org/drawingml/2006/main" name="오락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682CD885-F3E8-4699-AF78-E35302D75330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2022년 올해의 Pantone 컬러</Template>
  <TotalTime>173</TotalTime>
  <Words>208</Words>
  <Application>Microsoft Office PowerPoint</Application>
  <PresentationFormat>와이드스크린</PresentationFormat>
  <Paragraphs>28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Segoe UI</vt:lpstr>
      <vt:lpstr>균형 조정 행위</vt:lpstr>
      <vt:lpstr>원천</vt:lpstr>
      <vt:lpstr>쇼의 스타</vt:lpstr>
      <vt:lpstr>오락</vt:lpstr>
      <vt:lpstr>스크립트언어 1차 프로젝트</vt:lpstr>
      <vt:lpstr>PowerPoint 프레젠테이션</vt:lpstr>
      <vt:lpstr>폴더 선택</vt:lpstr>
      <vt:lpstr>사진 분류 기능</vt:lpstr>
      <vt:lpstr>오래된 파일 정리</vt:lpstr>
      <vt:lpstr>확장자 모으기</vt:lpstr>
      <vt:lpstr>PDF로 문서 변환</vt:lpstr>
      <vt:lpstr>키워드 검색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2022년 올해의 컬러</dc:title>
  <dc:creator>강승호(2019182001)</dc:creator>
  <cp:lastModifiedBy>강승호(2019182001)</cp:lastModifiedBy>
  <cp:revision>1</cp:revision>
  <dcterms:created xsi:type="dcterms:W3CDTF">2023-04-29T12:08:40Z</dcterms:created>
  <dcterms:modified xsi:type="dcterms:W3CDTF">2023-04-29T15:02:16Z</dcterms:modified>
</cp:coreProperties>
</file>