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  <p:sldMasterId id="2147483727" r:id="rId2"/>
  </p:sldMasterIdLst>
  <p:notesMasterIdLst>
    <p:notesMasterId r:id="rId16"/>
  </p:notesMasterIdLst>
  <p:sldIdLst>
    <p:sldId id="256" r:id="rId3"/>
    <p:sldId id="257" r:id="rId4"/>
    <p:sldId id="258" r:id="rId5"/>
    <p:sldId id="275" r:id="rId6"/>
    <p:sldId id="276" r:id="rId7"/>
    <p:sldId id="260" r:id="rId8"/>
    <p:sldId id="379" r:id="rId9"/>
    <p:sldId id="261" r:id="rId10"/>
    <p:sldId id="271" r:id="rId11"/>
    <p:sldId id="378" r:id="rId12"/>
    <p:sldId id="263" r:id="rId13"/>
    <p:sldId id="269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3046"/>
    <p:restoredTop sz="86561"/>
  </p:normalViewPr>
  <p:slideViewPr>
    <p:cSldViewPr snapToObjects="1">
      <p:cViewPr varScale="1">
        <p:scale>
          <a:sx n="74" d="100"/>
          <a:sy n="74" d="100"/>
        </p:scale>
        <p:origin x="1128" y="77"/>
      </p:cViewPr>
      <p:guideLst>
        <p:guide orient="horz" pos="214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806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242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558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502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971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081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22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32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431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52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2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030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8779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37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5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>
            <a:grpSpLocks noChangeAspect="1"/>
          </p:cNvGrpSpPr>
          <p:nvPr/>
        </p:nvGrpSpPr>
        <p:grpSpPr>
          <a:xfrm>
            <a:off x="4511802" y="1101647"/>
            <a:ext cx="3246043" cy="2577893"/>
            <a:chOff x="4260818" y="1052701"/>
            <a:chExt cx="3670363" cy="2914873"/>
          </a:xfrm>
        </p:grpSpPr>
        <p:sp>
          <p:nvSpPr>
            <p:cNvPr id="5" name="사각형: 둥근 위쪽 모서리 4"/>
            <p:cNvSpPr/>
            <p:nvPr/>
          </p:nvSpPr>
          <p:spPr>
            <a:xfrm>
              <a:off x="4260818" y="1052701"/>
              <a:ext cx="3670363" cy="2231622"/>
            </a:xfrm>
            <a:prstGeom prst="round2SameRect">
              <a:avLst>
                <a:gd name="adj1" fmla="val 6054"/>
                <a:gd name="adj2" fmla="val 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사각형: 둥근 위쪽 모서리 5"/>
            <p:cNvSpPr/>
            <p:nvPr/>
          </p:nvSpPr>
          <p:spPr>
            <a:xfrm flipV="1">
              <a:off x="4260818" y="3284324"/>
              <a:ext cx="3670363" cy="297549"/>
            </a:xfrm>
            <a:prstGeom prst="round2SameRect">
              <a:avLst>
                <a:gd name="adj1" fmla="val 28027"/>
                <a:gd name="adj2" fmla="val 0"/>
              </a:avLst>
            </a:prstGeom>
            <a:solidFill>
              <a:srgbClr val="ACADB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사다리꼴 6"/>
            <p:cNvSpPr/>
            <p:nvPr/>
          </p:nvSpPr>
          <p:spPr>
            <a:xfrm>
              <a:off x="5699599" y="3581873"/>
              <a:ext cx="851523" cy="243707"/>
            </a:xfrm>
            <a:prstGeom prst="trapezoid">
              <a:avLst>
                <a:gd name="adj" fmla="val 18750"/>
              </a:avLst>
            </a:prstGeom>
            <a:gradFill flip="xy" rotWithShape="1">
              <a:gsLst>
                <a:gs pos="0">
                  <a:srgbClr val="808080">
                    <a:alpha val="100000"/>
                  </a:srgbClr>
                </a:gs>
                <a:gs pos="100000">
                  <a:srgbClr val="D9D9D9">
                    <a:alpha val="10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사다리꼴 7"/>
            <p:cNvSpPr/>
            <p:nvPr/>
          </p:nvSpPr>
          <p:spPr>
            <a:xfrm>
              <a:off x="5567467" y="3789045"/>
              <a:ext cx="1057064" cy="178529"/>
            </a:xfrm>
            <a:prstGeom prst="trapezoid">
              <a:avLst>
                <a:gd name="adj" fmla="val 18750"/>
              </a:avLst>
            </a:prstGeom>
            <a:gradFill flip="xy" rotWithShape="1">
              <a:gsLst>
                <a:gs pos="0">
                  <a:srgbClr val="808080">
                    <a:alpha val="100000"/>
                  </a:srgbClr>
                </a:gs>
                <a:gs pos="72280">
                  <a:srgbClr val="D9D9D9">
                    <a:alpha val="100000"/>
                  </a:srgbClr>
                </a:gs>
                <a:gs pos="100000">
                  <a:srgbClr val="404040">
                    <a:alpha val="10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39793" y="1196721"/>
              <a:ext cx="3312414" cy="1944243"/>
            </a:xfrm>
            <a:prstGeom prst="rect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1" name="그룹 10"/>
            <p:cNvGrpSpPr>
              <a:grpSpLocks noChangeAspect="1"/>
            </p:cNvGrpSpPr>
            <p:nvPr/>
          </p:nvGrpSpPr>
          <p:grpSpPr>
            <a:xfrm>
              <a:off x="5601792" y="1834635"/>
              <a:ext cx="998269" cy="730255"/>
              <a:chOff x="2423540" y="908685"/>
              <a:chExt cx="7344919" cy="5372967"/>
            </a:xfrm>
          </p:grpSpPr>
          <p:sp>
            <p:nvSpPr>
              <p:cNvPr id="12" name="순서도: 지연 11"/>
              <p:cNvSpPr/>
              <p:nvPr/>
            </p:nvSpPr>
            <p:spPr>
              <a:xfrm rot="16200000">
                <a:off x="5699950" y="-2032290"/>
                <a:ext cx="792099" cy="6674049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순서도: 지연 12"/>
              <p:cNvSpPr/>
              <p:nvPr/>
            </p:nvSpPr>
            <p:spPr>
              <a:xfrm rot="10800000">
                <a:off x="2423540" y="1268730"/>
                <a:ext cx="792099" cy="4666369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" name="순서도: 지연 13"/>
              <p:cNvSpPr/>
              <p:nvPr/>
            </p:nvSpPr>
            <p:spPr>
              <a:xfrm rot="5400000" flipV="1">
                <a:off x="5677799" y="2526427"/>
                <a:ext cx="836401" cy="6674049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순서도: 지연 14"/>
              <p:cNvSpPr/>
              <p:nvPr/>
            </p:nvSpPr>
            <p:spPr>
              <a:xfrm rot="10800000" flipH="1">
                <a:off x="8976360" y="1259553"/>
                <a:ext cx="792099" cy="4666369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999613" y="1556766"/>
                <a:ext cx="6372797" cy="417652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이등변 삼각형 16"/>
              <p:cNvSpPr/>
              <p:nvPr/>
            </p:nvSpPr>
            <p:spPr>
              <a:xfrm rot="5400000">
                <a:off x="5112804" y="2462380"/>
                <a:ext cx="2315434" cy="1933238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18" name="하트 17"/>
            <p:cNvSpPr/>
            <p:nvPr/>
          </p:nvSpPr>
          <p:spPr>
            <a:xfrm>
              <a:off x="6023991" y="3346825"/>
              <a:ext cx="144018" cy="154183"/>
            </a:xfrm>
            <a:prstGeom prst="heart">
              <a:avLst/>
            </a:prstGeom>
            <a:solidFill>
              <a:srgbClr val="39393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0" y="3679540"/>
            <a:ext cx="12192000" cy="31784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5300" y="4005080"/>
            <a:ext cx="101534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b="1" dirty="0">
                <a:solidFill>
                  <a:srgbClr val="2828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/>
                <a:ea typeface="나눔스퀘어 Light"/>
              </a:rPr>
              <a:t>유튜브 댓글 텍스트 마이닝을  통한 브랜드 신제품 감성분석</a:t>
            </a:r>
            <a:endParaRPr lang="en-US" altLang="ko-KR" sz="5400" b="1" dirty="0">
              <a:solidFill>
                <a:srgbClr val="2828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Light"/>
              <a:ea typeface="나눔스퀘어 Light"/>
            </a:endParaRPr>
          </a:p>
        </p:txBody>
      </p:sp>
      <p:sp>
        <p:nvSpPr>
          <p:cNvPr id="24" name="왼쪽 대괄호 23"/>
          <p:cNvSpPr/>
          <p:nvPr/>
        </p:nvSpPr>
        <p:spPr>
          <a:xfrm rot="5400000" flipV="1">
            <a:off x="4433476" y="-3776339"/>
            <a:ext cx="3323170" cy="11519562"/>
          </a:xfrm>
          <a:prstGeom prst="leftBracket">
            <a:avLst>
              <a:gd name="adj" fmla="val 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왼쪽 대괄호 24"/>
          <p:cNvSpPr/>
          <p:nvPr/>
        </p:nvSpPr>
        <p:spPr>
          <a:xfrm rot="16200000">
            <a:off x="4738993" y="-723234"/>
            <a:ext cx="2714012" cy="11519562"/>
          </a:xfrm>
          <a:prstGeom prst="leftBracket">
            <a:avLst>
              <a:gd name="adj" fmla="val 0"/>
            </a:avLst>
          </a:prstGeom>
          <a:ln w="3175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61015" y="5814631"/>
            <a:ext cx="2741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rgbClr val="404040"/>
                </a:solidFill>
                <a:latin typeface="나눔스퀘어 Light"/>
                <a:ea typeface="나눔스퀘어 Light"/>
              </a:rPr>
              <a:t>컴퓨터 공학부 강수민</a:t>
            </a:r>
            <a:endParaRPr lang="en-US" altLang="ko-KR" dirty="0">
              <a:solidFill>
                <a:srgbClr val="404040"/>
              </a:solidFill>
              <a:latin typeface="나눔스퀘어 Light"/>
              <a:ea typeface="나눔스퀘어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747" y="260560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7" y="260560"/>
            <a:ext cx="4608000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402302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C5720F5-3D30-42EC-AFBA-AA81D4ABCFAA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 flipV="1">
            <a:off x="1593301" y="4004749"/>
            <a:ext cx="913167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E224D2FD-F3BF-4CD7-9ADF-1979E237468B}"/>
              </a:ext>
            </a:extLst>
          </p:cNvPr>
          <p:cNvSpPr/>
          <p:nvPr/>
        </p:nvSpPr>
        <p:spPr>
          <a:xfrm>
            <a:off x="1438224" y="3927211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3BE939A-7423-412C-8279-547DCCAA3BCC}"/>
              </a:ext>
            </a:extLst>
          </p:cNvPr>
          <p:cNvSpPr/>
          <p:nvPr/>
        </p:nvSpPr>
        <p:spPr>
          <a:xfrm>
            <a:off x="10724972" y="3927210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868B2F-38A7-4040-AF59-7358F7DF8C05}"/>
              </a:ext>
            </a:extLst>
          </p:cNvPr>
          <p:cNvSpPr/>
          <p:nvPr/>
        </p:nvSpPr>
        <p:spPr>
          <a:xfrm>
            <a:off x="3295574" y="392720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10392D7-EB4C-4454-B411-B5827AA1C23B}"/>
              </a:ext>
            </a:extLst>
          </p:cNvPr>
          <p:cNvSpPr/>
          <p:nvPr/>
        </p:nvSpPr>
        <p:spPr>
          <a:xfrm>
            <a:off x="5152924" y="3927208"/>
            <a:ext cx="155077" cy="155077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16028A8-D30D-43D4-BDB6-1E63F5E90071}"/>
              </a:ext>
            </a:extLst>
          </p:cNvPr>
          <p:cNvSpPr/>
          <p:nvPr/>
        </p:nvSpPr>
        <p:spPr>
          <a:xfrm>
            <a:off x="6982974" y="3899906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ADA126E-1131-4FBA-B8DA-345E30FD69F8}"/>
              </a:ext>
            </a:extLst>
          </p:cNvPr>
          <p:cNvSpPr/>
          <p:nvPr/>
        </p:nvSpPr>
        <p:spPr>
          <a:xfrm>
            <a:off x="8867624" y="3927206"/>
            <a:ext cx="155077" cy="155077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745EDA-B2FD-4A27-9714-2AAF9E037482}"/>
              </a:ext>
            </a:extLst>
          </p:cNvPr>
          <p:cNvSpPr/>
          <p:nvPr/>
        </p:nvSpPr>
        <p:spPr>
          <a:xfrm>
            <a:off x="1325762" y="3049282"/>
            <a:ext cx="1969812" cy="65088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Step 1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err="1">
                <a:solidFill>
                  <a:schemeClr val="bg1">
                    <a:lumMod val="9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Youtube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댓글 </a:t>
            </a: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크롤링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F3B578-80A5-4A94-A648-666021178AF7}"/>
              </a:ext>
            </a:extLst>
          </p:cNvPr>
          <p:cNvSpPr/>
          <p:nvPr/>
        </p:nvSpPr>
        <p:spPr>
          <a:xfrm>
            <a:off x="2388206" y="4348507"/>
            <a:ext cx="1969812" cy="65088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Step 2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9AC3B1-8801-4B79-B000-C55D715997D0}"/>
              </a:ext>
            </a:extLst>
          </p:cNvPr>
          <p:cNvSpPr/>
          <p:nvPr/>
        </p:nvSpPr>
        <p:spPr>
          <a:xfrm>
            <a:off x="4245556" y="3080508"/>
            <a:ext cx="1969812" cy="65088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Step 3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IDF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table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생성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B5C888-0433-43E5-8F88-303CF2EACFA8}"/>
              </a:ext>
            </a:extLst>
          </p:cNvPr>
          <p:cNvSpPr/>
          <p:nvPr/>
        </p:nvSpPr>
        <p:spPr>
          <a:xfrm>
            <a:off x="6102906" y="4348507"/>
            <a:ext cx="1969812" cy="65088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Step 4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TF-IDF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table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생성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E51231-63A0-4226-BE6F-CEFE30FAA11C}"/>
              </a:ext>
            </a:extLst>
          </p:cNvPr>
          <p:cNvSpPr/>
          <p:nvPr/>
        </p:nvSpPr>
        <p:spPr>
          <a:xfrm>
            <a:off x="7960256" y="3080508"/>
            <a:ext cx="1969812" cy="65088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Step 5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회계분석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6B30E1C-4518-4F2C-8DAB-DE80F345FC91}"/>
              </a:ext>
            </a:extLst>
          </p:cNvPr>
          <p:cNvSpPr/>
          <p:nvPr/>
        </p:nvSpPr>
        <p:spPr>
          <a:xfrm>
            <a:off x="9022701" y="4348501"/>
            <a:ext cx="1969812" cy="65088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Step 6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감성 사전 구축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E90434-4E31-4A82-BC35-9EF7988E7DF7}"/>
              </a:ext>
            </a:extLst>
          </p:cNvPr>
          <p:cNvSpPr/>
          <p:nvPr/>
        </p:nvSpPr>
        <p:spPr>
          <a:xfrm>
            <a:off x="6215368" y="5238885"/>
            <a:ext cx="2652256" cy="129540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427FCC-D7E3-4B5F-B6EC-8149C88E4A74}"/>
              </a:ext>
            </a:extLst>
          </p:cNvPr>
          <p:cNvSpPr/>
          <p:nvPr/>
        </p:nvSpPr>
        <p:spPr>
          <a:xfrm>
            <a:off x="8340257" y="1390244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감성 사전 구축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감성 사전이 구축되면 다른 영상 댓글 감성분석에 적용해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학습을 통해 업데이트 함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6" name="꺾인 연결선 11">
            <a:extLst>
              <a:ext uri="{FF2B5EF4-FFF2-40B4-BE49-F238E27FC236}">
                <a16:creationId xmlns:a16="http://schemas.microsoft.com/office/drawing/2014/main" id="{617CDBEE-E36C-4CB0-9030-C2E7BDE358B6}"/>
              </a:ext>
            </a:extLst>
          </p:cNvPr>
          <p:cNvCxnSpPr>
            <a:stCxn id="26" idx="4"/>
            <a:endCxn id="34" idx="1"/>
          </p:cNvCxnSpPr>
          <p:nvPr/>
        </p:nvCxnSpPr>
        <p:spPr>
          <a:xfrm rot="5400000">
            <a:off x="5763088" y="4561862"/>
            <a:ext cx="1777004" cy="872444"/>
          </a:xfrm>
          <a:prstGeom prst="bentConnector4">
            <a:avLst>
              <a:gd name="adj1" fmla="val 8726"/>
              <a:gd name="adj2" fmla="val 126202"/>
            </a:avLst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51">
            <a:extLst>
              <a:ext uri="{FF2B5EF4-FFF2-40B4-BE49-F238E27FC236}">
                <a16:creationId xmlns:a16="http://schemas.microsoft.com/office/drawing/2014/main" id="{FD071AE1-1DC6-48F4-B51D-D2A76C2AC63A}"/>
              </a:ext>
            </a:extLst>
          </p:cNvPr>
          <p:cNvCxnSpPr>
            <a:stCxn id="35" idx="3"/>
            <a:endCxn id="23" idx="6"/>
          </p:cNvCxnSpPr>
          <p:nvPr/>
        </p:nvCxnSpPr>
        <p:spPr>
          <a:xfrm flipH="1">
            <a:off x="10880049" y="2037945"/>
            <a:ext cx="112464" cy="1966804"/>
          </a:xfrm>
          <a:prstGeom prst="bentConnector3">
            <a:avLst>
              <a:gd name="adj1" fmla="val -203265"/>
            </a:avLst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11">
            <a:extLst>
              <a:ext uri="{FF2B5EF4-FFF2-40B4-BE49-F238E27FC236}">
                <a16:creationId xmlns:a16="http://schemas.microsoft.com/office/drawing/2014/main" id="{7075074C-8E9E-4A59-9F96-C7DFDFCE114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80590" y="2596847"/>
            <a:ext cx="1800000" cy="872444"/>
          </a:xfrm>
          <a:prstGeom prst="bentConnector4">
            <a:avLst>
              <a:gd name="adj1" fmla="val 5218"/>
              <a:gd name="adj2" fmla="val 125010"/>
            </a:avLst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288CED8-800F-49F3-B7AA-2F1CBA04DDEF}"/>
              </a:ext>
            </a:extLst>
          </p:cNvPr>
          <p:cNvSpPr/>
          <p:nvPr/>
        </p:nvSpPr>
        <p:spPr>
          <a:xfrm>
            <a:off x="4379502" y="1485509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IDF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Table 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생성</a:t>
            </a:r>
            <a:endParaRPr kumimoji="0" lang="en-US" altLang="ko-KR" sz="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전처리를 통한 형태소 분석 및 분류를 하여 단어 행렬 구축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26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55481" y="2435352"/>
            <a:ext cx="83170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dirty="0">
                <a:solidFill>
                  <a:srgbClr val="FF0000"/>
                </a:solidFill>
                <a:latin typeface="나눔명조 ExtraBold"/>
                <a:ea typeface="나눔명조 ExtraBold"/>
              </a:rPr>
              <a:t>진행 코딩 상황</a:t>
            </a:r>
            <a:endParaRPr lang="en-US" altLang="ko-KR" sz="6000" dirty="0">
              <a:solidFill>
                <a:srgbClr val="FF0000"/>
              </a:solidFill>
              <a:latin typeface="나눔명조 ExtraBold"/>
              <a:ea typeface="나눔명조 Extra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9400" y="3670934"/>
            <a:ext cx="96132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 err="1">
                <a:solidFill>
                  <a:srgbClr val="808080"/>
                </a:solidFill>
                <a:latin typeface="나눔스퀘어 Light"/>
                <a:ea typeface="나눔스퀘어 Light"/>
              </a:rPr>
              <a:t>Youtube</a:t>
            </a:r>
            <a:r>
              <a:rPr lang="en-US" altLang="ko-KR" dirty="0">
                <a:solidFill>
                  <a:srgbClr val="808080"/>
                </a:solidFill>
                <a:latin typeface="나눔스퀘어 Light"/>
                <a:ea typeface="나눔스퀘어 Light"/>
              </a:rPr>
              <a:t> </a:t>
            </a:r>
            <a:r>
              <a:rPr lang="ko-KR" altLang="en-US" dirty="0">
                <a:solidFill>
                  <a:srgbClr val="808080"/>
                </a:solidFill>
                <a:latin typeface="나눔스퀘어 Light"/>
                <a:ea typeface="나눔스퀘어 Light"/>
              </a:rPr>
              <a:t>댓글 </a:t>
            </a:r>
            <a:r>
              <a:rPr lang="ko-KR" altLang="en-US" dirty="0" err="1">
                <a:solidFill>
                  <a:srgbClr val="808080"/>
                </a:solidFill>
                <a:latin typeface="나눔스퀘어 Light"/>
                <a:ea typeface="나눔스퀘어 Light"/>
              </a:rPr>
              <a:t>크롤링</a:t>
            </a:r>
            <a:endParaRPr lang="en-US" altLang="ko-KR" dirty="0">
              <a:solidFill>
                <a:srgbClr val="808080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dirty="0">
                <a:solidFill>
                  <a:srgbClr val="808080"/>
                </a:solidFill>
                <a:latin typeface="나눔스퀘어 Light"/>
                <a:ea typeface="나눔스퀘어 Light"/>
              </a:rPr>
              <a:t>데이터 </a:t>
            </a:r>
            <a:r>
              <a:rPr lang="ko-KR" altLang="en-US" dirty="0" err="1">
                <a:solidFill>
                  <a:srgbClr val="808080"/>
                </a:solidFill>
                <a:latin typeface="나눔스퀘어 Light"/>
                <a:ea typeface="나눔스퀘어 Light"/>
              </a:rPr>
              <a:t>전처리</a:t>
            </a:r>
            <a:endParaRPr lang="en-US" altLang="ko-KR" dirty="0">
              <a:solidFill>
                <a:srgbClr val="808080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en-US" altLang="ko-KR" dirty="0">
                <a:solidFill>
                  <a:srgbClr val="808080"/>
                </a:solidFill>
                <a:latin typeface="나눔스퀘어 Light"/>
                <a:ea typeface="나눔스퀘어 Light"/>
              </a:rPr>
              <a:t>-------------------------------------------------------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808080"/>
                </a:solidFill>
                <a:latin typeface="나눔스퀘어 Light"/>
                <a:ea typeface="나눔스퀘어 Light"/>
              </a:rPr>
              <a:t>DTM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808080"/>
                </a:solidFill>
                <a:latin typeface="나눔스퀘어 Light"/>
                <a:ea typeface="나눔스퀘어 Light"/>
              </a:rPr>
              <a:t>TF-IDF</a:t>
            </a:r>
          </a:p>
          <a:p>
            <a:pPr algn="ctr">
              <a:defRPr/>
            </a:pPr>
            <a:r>
              <a:rPr lang="ko-KR" altLang="en-US" dirty="0">
                <a:solidFill>
                  <a:srgbClr val="808080"/>
                </a:solidFill>
                <a:latin typeface="나눔스퀘어 Light"/>
                <a:ea typeface="나눔스퀘어 Light"/>
              </a:rPr>
              <a:t>감성 분석 사전</a:t>
            </a:r>
            <a:endParaRPr lang="en-US" altLang="ko-KR" dirty="0">
              <a:solidFill>
                <a:srgbClr val="808080"/>
              </a:solidFill>
              <a:latin typeface="나눔스퀘어 Light"/>
              <a:ea typeface="나눔스퀘어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783A4284-B454-46f5-B8C8-42B5039CE256">
                <hp:hncPhoto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  <hd:imgLayer xmlns:hd="http://schemas.haansoft.com/office/drawingml/8.0" r:embed="rId5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rcRect t="130" b="18310"/>
          <a:stretch>
            <a:fillRect/>
          </a:stretch>
        </p:blipFill>
        <p:spPr>
          <a:xfrm>
            <a:off x="0" y="-27432"/>
            <a:ext cx="12192000" cy="7008473"/>
          </a:xfrm>
          <a:prstGeom prst="rect">
            <a:avLst/>
          </a:prstGeom>
        </p:spPr>
      </p:pic>
      <p:sp>
        <p:nvSpPr>
          <p:cNvPr id="8" name="자유형: 도형 7"/>
          <p:cNvSpPr/>
          <p:nvPr/>
        </p:nvSpPr>
        <p:spPr>
          <a:xfrm rot="20451584">
            <a:off x="-1110893" y="-2811019"/>
            <a:ext cx="13439236" cy="9344898"/>
          </a:xfrm>
          <a:custGeom>
            <a:avLst/>
            <a:gdLst>
              <a:gd name="connsiteX0" fmla="*/ 1055733 w 13439236"/>
              <a:gd name="connsiteY0" fmla="*/ 1225 h 6388318"/>
              <a:gd name="connsiteX1" fmla="*/ 9674000 w 13439236"/>
              <a:gd name="connsiteY1" fmla="*/ 2359273 h 6388318"/>
              <a:gd name="connsiteX2" fmla="*/ 13431971 w 13439236"/>
              <a:gd name="connsiteY2" fmla="*/ 5586230 h 6388318"/>
              <a:gd name="connsiteX3" fmla="*/ 908 w 13439236"/>
              <a:gd name="connsiteY3" fmla="*/ 6387972 h 6388318"/>
              <a:gd name="connsiteX4" fmla="*/ 1055733 w 13439236"/>
              <a:gd name="connsiteY4" fmla="*/ 1225 h 638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9236" h="6388318">
                <a:moveTo>
                  <a:pt x="1055733" y="1225"/>
                </a:moveTo>
                <a:lnTo>
                  <a:pt x="9674000" y="2359273"/>
                </a:lnTo>
                <a:lnTo>
                  <a:pt x="13431971" y="5586230"/>
                </a:lnTo>
                <a:lnTo>
                  <a:pt x="908" y="6387972"/>
                </a:lnTo>
                <a:lnTo>
                  <a:pt x="1055733" y="1225"/>
                </a:lnTo>
                <a:close/>
              </a:path>
            </a:pathLst>
          </a:cu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9296" y="908685"/>
            <a:ext cx="756097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0" dirty="0">
                <a:solidFill>
                  <a:srgbClr val="FF0000"/>
                </a:solidFill>
                <a:latin typeface="나눔스퀘어"/>
                <a:ea typeface="나눔스퀘어"/>
              </a:rPr>
              <a:t>YouTube </a:t>
            </a:r>
            <a:r>
              <a:rPr lang="ko-KR" altLang="en-US" sz="5000" dirty="0">
                <a:solidFill>
                  <a:srgbClr val="FF0000"/>
                </a:solidFill>
                <a:latin typeface="나눔스퀘어"/>
                <a:ea typeface="나눔스퀘어"/>
              </a:rPr>
              <a:t>댓글 감성 분석</a:t>
            </a:r>
            <a:endParaRPr lang="en-US" altLang="ko-KR" sz="5000" dirty="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350" y="1988820"/>
            <a:ext cx="61207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스퀘어"/>
              </a:rPr>
              <a:t>기업 이미지 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352" y="2884551"/>
            <a:ext cx="6120764" cy="47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스퀘어"/>
              </a:rPr>
              <a:t>신제품 반응 분석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1352" y="3820668"/>
            <a:ext cx="6120764" cy="47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스퀘어"/>
              </a:rPr>
              <a:t>다음 상품 기획 체계화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352" y="4756785"/>
            <a:ext cx="6120764" cy="47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스퀘어"/>
              </a:rPr>
              <a:t>향후 시장 분석</a:t>
            </a:r>
            <a:endParaRPr lang="en-US" altLang="ko-KR" sz="2500" b="1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/>
              <a:ea typeface="나눔스퀘어"/>
            </a:endParaRPr>
          </a:p>
        </p:txBody>
      </p:sp>
      <p:sp>
        <p:nvSpPr>
          <p:cNvPr id="16" name="자유형: 도형 15"/>
          <p:cNvSpPr/>
          <p:nvPr/>
        </p:nvSpPr>
        <p:spPr>
          <a:xfrm>
            <a:off x="7043292" y="3429000"/>
            <a:ext cx="5148708" cy="3561557"/>
          </a:xfrm>
          <a:custGeom>
            <a:avLst/>
            <a:gdLst>
              <a:gd name="connsiteX0" fmla="*/ 791363 w 3781772"/>
              <a:gd name="connsiteY0" fmla="*/ 1720178 h 2828493"/>
              <a:gd name="connsiteX1" fmla="*/ 3781772 w 3781772"/>
              <a:gd name="connsiteY1" fmla="*/ 3463 h 2828493"/>
              <a:gd name="connsiteX2" fmla="*/ 3781772 w 3781772"/>
              <a:gd name="connsiteY2" fmla="*/ 2539770 h 2828493"/>
              <a:gd name="connsiteX3" fmla="*/ 4997 w 3781772"/>
              <a:gd name="connsiteY3" fmla="*/ 2827735 h 2828493"/>
              <a:gd name="connsiteX4" fmla="*/ 791363 w 3781772"/>
              <a:gd name="connsiteY4" fmla="*/ 1720178 h 282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1772" h="2828493">
                <a:moveTo>
                  <a:pt x="791363" y="1720178"/>
                </a:moveTo>
                <a:lnTo>
                  <a:pt x="3781772" y="3463"/>
                </a:lnTo>
                <a:lnTo>
                  <a:pt x="3781772" y="2539770"/>
                </a:lnTo>
                <a:lnTo>
                  <a:pt x="4997" y="2827735"/>
                </a:lnTo>
                <a:lnTo>
                  <a:pt x="791363" y="1720178"/>
                </a:lnTo>
                <a:close/>
              </a:path>
            </a:pathLst>
          </a:cu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E797DD-43C4-42FC-9D01-99B83C01265A}"/>
              </a:ext>
            </a:extLst>
          </p:cNvPr>
          <p:cNvSpPr txBox="1"/>
          <p:nvPr/>
        </p:nvSpPr>
        <p:spPr>
          <a:xfrm>
            <a:off x="911352" y="5571374"/>
            <a:ext cx="6120764" cy="47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스퀘어"/>
              </a:rPr>
              <a:t>소비자 맞춤 마케팅</a:t>
            </a:r>
            <a:endParaRPr lang="en-US" altLang="ko-KR" sz="2500" b="1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/>
              <a:ea typeface="나눔스퀘어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23DCF8-91AF-4E6E-A393-DEB80157CA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619" y="1522908"/>
            <a:ext cx="1885931" cy="188593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890C934-857D-46CD-AA47-35CD2FCEA6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990" y="4083347"/>
            <a:ext cx="2415642" cy="24156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246E6B3-AAA0-4213-BDC8-0BC8F2ED346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020" y="2321396"/>
            <a:ext cx="1813410" cy="1813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16775" y="188550"/>
            <a:ext cx="12648910" cy="193899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altLang="ko-KR" sz="12000" kern="0" dirty="0">
                <a:solidFill>
                  <a:schemeClr val="lt1"/>
                </a:solidFill>
                <a:latin typeface="나눔스퀘어"/>
                <a:ea typeface="나눔스퀘어"/>
              </a:rPr>
              <a:t>THANK</a:t>
            </a:r>
          </a:p>
        </p:txBody>
      </p:sp>
      <p:grpSp>
        <p:nvGrpSpPr>
          <p:cNvPr id="5" name="그룹 4"/>
          <p:cNvGrpSpPr>
            <a:grpSpLocks noChangeAspect="1"/>
          </p:cNvGrpSpPr>
          <p:nvPr/>
        </p:nvGrpSpPr>
        <p:grpSpPr>
          <a:xfrm>
            <a:off x="4367784" y="2280192"/>
            <a:ext cx="3422627" cy="2503725"/>
            <a:chOff x="2423540" y="908685"/>
            <a:chExt cx="7344919" cy="5372967"/>
          </a:xfrm>
        </p:grpSpPr>
        <p:sp>
          <p:nvSpPr>
            <p:cNvPr id="6" name="순서도: 지연 5"/>
            <p:cNvSpPr/>
            <p:nvPr/>
          </p:nvSpPr>
          <p:spPr>
            <a:xfrm rot="16200000">
              <a:off x="5699950" y="-2032290"/>
              <a:ext cx="792099" cy="6674049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순서도: 지연 6"/>
            <p:cNvSpPr/>
            <p:nvPr/>
          </p:nvSpPr>
          <p:spPr>
            <a:xfrm rot="10800000">
              <a:off x="2423540" y="1268730"/>
              <a:ext cx="792099" cy="4666369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순서도: 지연 7"/>
            <p:cNvSpPr/>
            <p:nvPr/>
          </p:nvSpPr>
          <p:spPr>
            <a:xfrm rot="5400000" flipV="1">
              <a:off x="5677799" y="2526427"/>
              <a:ext cx="836401" cy="6674049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10800000" flipH="1">
              <a:off x="8976360" y="1259553"/>
              <a:ext cx="792099" cy="4666369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999613" y="1556766"/>
              <a:ext cx="6372797" cy="41765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5400000">
              <a:off x="5112804" y="2462380"/>
              <a:ext cx="2315434" cy="1933238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-217520" y="2564880"/>
            <a:ext cx="12650400" cy="193899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altLang="ko-KR" sz="12000" kern="0" dirty="0">
                <a:solidFill>
                  <a:schemeClr val="lt1"/>
                </a:solidFill>
                <a:latin typeface="나눔스퀘어"/>
                <a:ea typeface="나눔스퀘어"/>
              </a:rPr>
              <a:t>YOU						FOR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84AAA-1EBE-4801-8FD6-7698F296EABC}"/>
              </a:ext>
            </a:extLst>
          </p:cNvPr>
          <p:cNvSpPr txBox="1"/>
          <p:nvPr/>
        </p:nvSpPr>
        <p:spPr>
          <a:xfrm>
            <a:off x="-216775" y="4817852"/>
            <a:ext cx="12648910" cy="193899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altLang="ko-KR" sz="12000" kern="0" dirty="0">
                <a:solidFill>
                  <a:schemeClr val="lt1"/>
                </a:solidFill>
                <a:latin typeface="나눔스퀘어"/>
                <a:ea typeface="나눔스퀘어"/>
              </a:rPr>
              <a:t>LISENTENING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0" y="3356991"/>
            <a:ext cx="12192000" cy="0"/>
          </a:xfrm>
          <a:prstGeom prst="line">
            <a:avLst/>
          </a:prstGeom>
          <a:ln w="254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8184261" y="3284982"/>
            <a:ext cx="144018" cy="144018"/>
          </a:xfrm>
          <a:prstGeom prst="ellipse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이등변 삼각형 27"/>
          <p:cNvSpPr>
            <a:spLocks noChangeAspect="1"/>
          </p:cNvSpPr>
          <p:nvPr/>
        </p:nvSpPr>
        <p:spPr>
          <a:xfrm rot="5400000">
            <a:off x="1674377" y="3222935"/>
            <a:ext cx="324040" cy="2658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50800">
            <a:solidFill>
              <a:srgbClr val="28282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37"/>
          <p:cNvSpPr>
            <a:spLocks noChangeAspect="1"/>
          </p:cNvSpPr>
          <p:nvPr/>
        </p:nvSpPr>
        <p:spPr>
          <a:xfrm>
            <a:off x="8112252" y="3212973"/>
            <a:ext cx="252031" cy="252031"/>
          </a:xfrm>
          <a:prstGeom prst="rect">
            <a:avLst/>
          </a:prstGeom>
          <a:solidFill>
            <a:srgbClr val="FF0000"/>
          </a:solidFill>
          <a:ln w="50800">
            <a:solidFill>
              <a:srgbClr val="28282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9" name="그룹 58"/>
          <p:cNvGrpSpPr>
            <a:grpSpLocks noChangeAspect="1"/>
          </p:cNvGrpSpPr>
          <p:nvPr/>
        </p:nvGrpSpPr>
        <p:grpSpPr>
          <a:xfrm>
            <a:off x="3782491" y="3248977"/>
            <a:ext cx="297257" cy="252031"/>
            <a:chOff x="3728085" y="3140964"/>
            <a:chExt cx="432054" cy="366320"/>
          </a:xfrm>
        </p:grpSpPr>
        <p:sp>
          <p:nvSpPr>
            <p:cNvPr id="40" name="직사각형 39"/>
            <p:cNvSpPr/>
            <p:nvPr/>
          </p:nvSpPr>
          <p:spPr>
            <a:xfrm>
              <a:off x="3728085" y="3140964"/>
              <a:ext cx="432054" cy="366320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819335" y="3140966"/>
              <a:ext cx="260413" cy="360045"/>
              <a:chOff x="4007739" y="476631"/>
              <a:chExt cx="260413" cy="360045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4007739" y="476631"/>
                <a:ext cx="108013" cy="36004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160139" y="476631"/>
                <a:ext cx="108013" cy="36004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60" name="그룹 59"/>
          <p:cNvGrpSpPr>
            <a:grpSpLocks noChangeAspect="1"/>
          </p:cNvGrpSpPr>
          <p:nvPr/>
        </p:nvGrpSpPr>
        <p:grpSpPr>
          <a:xfrm>
            <a:off x="5879972" y="3212973"/>
            <a:ext cx="319401" cy="324040"/>
            <a:chOff x="5879973" y="3140964"/>
            <a:chExt cx="432054" cy="438329"/>
          </a:xfrm>
        </p:grpSpPr>
        <p:sp>
          <p:nvSpPr>
            <p:cNvPr id="25" name="타원 24"/>
            <p:cNvSpPr/>
            <p:nvPr/>
          </p:nvSpPr>
          <p:spPr>
            <a:xfrm>
              <a:off x="6023991" y="3284982"/>
              <a:ext cx="144018" cy="144018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879973" y="3212973"/>
              <a:ext cx="432054" cy="366320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3" name="그룹 32"/>
            <p:cNvGrpSpPr>
              <a:grpSpLocks noChangeAspect="1"/>
            </p:cNvGrpSpPr>
            <p:nvPr/>
          </p:nvGrpSpPr>
          <p:grpSpPr>
            <a:xfrm>
              <a:off x="5915977" y="3140964"/>
              <a:ext cx="360043" cy="400050"/>
              <a:chOff x="5807964" y="642926"/>
              <a:chExt cx="288036" cy="351024"/>
            </a:xfrm>
          </p:grpSpPr>
          <p:sp>
            <p:nvSpPr>
              <p:cNvPr id="31" name="이등변 삼각형 30"/>
              <p:cNvSpPr>
                <a:spLocks noChangeAspect="1"/>
              </p:cNvSpPr>
              <p:nvPr/>
            </p:nvSpPr>
            <p:spPr>
              <a:xfrm rot="5400000">
                <a:off x="5776470" y="674420"/>
                <a:ext cx="351024" cy="288036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50800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 rot="5400000">
                <a:off x="5897976" y="818672"/>
                <a:ext cx="252031" cy="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그룹 60"/>
          <p:cNvGrpSpPr>
            <a:grpSpLocks noChangeAspect="1"/>
          </p:cNvGrpSpPr>
          <p:nvPr/>
        </p:nvGrpSpPr>
        <p:grpSpPr>
          <a:xfrm>
            <a:off x="10200512" y="3212973"/>
            <a:ext cx="319401" cy="324040"/>
            <a:chOff x="10200513" y="3140964"/>
            <a:chExt cx="432054" cy="438329"/>
          </a:xfrm>
        </p:grpSpPr>
        <p:sp>
          <p:nvSpPr>
            <p:cNvPr id="27" name="타원 26"/>
            <p:cNvSpPr/>
            <p:nvPr/>
          </p:nvSpPr>
          <p:spPr>
            <a:xfrm>
              <a:off x="10344531" y="3284982"/>
              <a:ext cx="144018" cy="144018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200513" y="3212973"/>
              <a:ext cx="432054" cy="366320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 flipH="1">
              <a:off x="10236515" y="3140964"/>
              <a:ext cx="360043" cy="400050"/>
              <a:chOff x="5807964" y="642926"/>
              <a:chExt cx="288036" cy="351024"/>
            </a:xfrm>
          </p:grpSpPr>
          <p:sp>
            <p:nvSpPr>
              <p:cNvPr id="36" name="이등변 삼각형 35"/>
              <p:cNvSpPr>
                <a:spLocks noChangeAspect="1"/>
              </p:cNvSpPr>
              <p:nvPr/>
            </p:nvSpPr>
            <p:spPr>
              <a:xfrm rot="5400000">
                <a:off x="5776470" y="674420"/>
                <a:ext cx="351024" cy="288036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50800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 rot="5400000">
                <a:off x="5897976" y="818672"/>
                <a:ext cx="252031" cy="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순서도: 추출 54"/>
          <p:cNvSpPr>
            <a:spLocks noChangeAspect="1"/>
          </p:cNvSpPr>
          <p:nvPr/>
        </p:nvSpPr>
        <p:spPr>
          <a:xfrm rot="5400000">
            <a:off x="7191692" y="1325181"/>
            <a:ext cx="504063" cy="391159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7" name="TextBox 46"/>
          <p:cNvSpPr txBox="1"/>
          <p:nvPr/>
        </p:nvSpPr>
        <p:spPr>
          <a:xfrm>
            <a:off x="4855074" y="1334643"/>
            <a:ext cx="3041151" cy="1149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7000" b="0" i="0" u="none" strike="noStrike" kern="1200" cap="none" spc="0" normalizeH="0" baseline="0">
                <a:solidFill>
                  <a:schemeClr val="lt1"/>
                </a:solidFill>
                <a:latin typeface="Bahnschrift SemiBold Condensed"/>
                <a:ea typeface="한컴 윤고딕 250"/>
              </a:rPr>
              <a:t>ONTENTS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439793" y="717423"/>
            <a:ext cx="914400" cy="1919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12000" b="0" i="0" u="none" strike="noStrike" kern="1200" cap="none" spc="0" normalizeH="0" baseline="0">
                <a:solidFill>
                  <a:srgbClr val="FF0000"/>
                </a:solidFill>
                <a:latin typeface="Bahnschrift Condensed"/>
                <a:ea typeface="한컴 윤고딕 250"/>
              </a:rPr>
              <a:t>C</a:t>
            </a:r>
            <a:endParaRPr lang="en-US" altLang="ko-KR" sz="12000">
              <a:solidFill>
                <a:srgbClr val="FF0000"/>
              </a:solidFill>
              <a:latin typeface="Bahnschrift Condensed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2099" y="3855539"/>
            <a:ext cx="1991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스퀘어"/>
              </a:rPr>
              <a:t>주제 선정 계기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07385" y="3855539"/>
            <a:ext cx="1847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스퀘어"/>
              </a:rPr>
              <a:t>구현 방법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72265" y="3855539"/>
            <a:ext cx="1847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스퀘어"/>
              </a:rPr>
              <a:t>진행 코딩 상황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248144" y="3855539"/>
            <a:ext cx="1977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스퀘어"/>
              </a:rPr>
              <a:t>활용 가능성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/>
              <a:ea typeface="나눔스퀘어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36405" y="3717040"/>
            <a:ext cx="2227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스퀘어"/>
              </a:rPr>
              <a:t>Thank you for Listening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/>
              <a:ea typeface="나눔스퀘어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1352" y="4437140"/>
            <a:ext cx="1663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스퀘어"/>
              </a:rPr>
              <a:t>01 : 00</a:t>
            </a:r>
            <a:endParaRPr lang="ko-KR" altLang="en-US" sz="1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/>
              <a:ea typeface="나눔스퀘어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71622" y="4437140"/>
            <a:ext cx="1663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스퀘어"/>
              </a:rPr>
              <a:t>02 : 00</a:t>
            </a:r>
            <a:endParaRPr lang="ko-KR" altLang="en-US" sz="1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/>
              <a:ea typeface="나눔스퀘어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96129" y="4437140"/>
            <a:ext cx="1663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스퀘어"/>
              </a:rPr>
              <a:t>03 : 00</a:t>
            </a:r>
            <a:endParaRPr lang="ko-KR" altLang="en-US" sz="1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/>
              <a:ea typeface="나눔스퀘어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456399" y="4453142"/>
            <a:ext cx="1663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스퀘어"/>
              </a:rPr>
              <a:t>04 : 00</a:t>
            </a:r>
            <a:endParaRPr lang="ko-KR" altLang="en-US" sz="1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/>
              <a:ea typeface="나눔스퀘어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616668" y="4437140"/>
            <a:ext cx="1663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스퀘어"/>
              </a:rPr>
              <a:t>05 : 00</a:t>
            </a:r>
            <a:endParaRPr lang="ko-KR" altLang="en-US" sz="1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544765" y="2780919"/>
            <a:ext cx="9102470" cy="936117"/>
            <a:chOff x="1544765" y="2780919"/>
            <a:chExt cx="9102470" cy="936117"/>
          </a:xfrm>
        </p:grpSpPr>
        <p:sp>
          <p:nvSpPr>
            <p:cNvPr id="4" name="직사각형 3"/>
            <p:cNvSpPr/>
            <p:nvPr/>
          </p:nvSpPr>
          <p:spPr>
            <a:xfrm>
              <a:off x="1544765" y="2780919"/>
              <a:ext cx="9102470" cy="936117"/>
            </a:xfrm>
            <a:prstGeom prst="rect">
              <a:avLst/>
            </a:prstGeom>
            <a:noFill/>
            <a:ln w="63500">
              <a:solidFill>
                <a:srgbClr val="FF0000"/>
              </a:solidFill>
              <a:miter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9855138" y="2996946"/>
              <a:ext cx="504061" cy="504062"/>
              <a:chOff x="9855138" y="2996946"/>
              <a:chExt cx="504061" cy="504062"/>
            </a:xfrm>
          </p:grpSpPr>
          <p:sp>
            <p:nvSpPr>
              <p:cNvPr id="6" name="타원 5"/>
              <p:cNvSpPr>
                <a:spLocks noChangeAspect="1"/>
              </p:cNvSpPr>
              <p:nvPr/>
            </p:nvSpPr>
            <p:spPr>
              <a:xfrm>
                <a:off x="9855138" y="2996946"/>
                <a:ext cx="396049" cy="396049"/>
              </a:xfrm>
              <a:prstGeom prst="ellipse">
                <a:avLst/>
              </a:pr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0193184" y="3334995"/>
                <a:ext cx="166015" cy="166013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674114" y="2924937"/>
              <a:ext cx="5574030" cy="719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100" dirty="0" err="1">
                  <a:solidFill>
                    <a:schemeClr val="lt1"/>
                  </a:solidFill>
                  <a:latin typeface="나눔스퀘어"/>
                  <a:ea typeface="나눔스퀘어"/>
                </a:rPr>
                <a:t>Youtube</a:t>
              </a:r>
              <a:endParaRPr lang="en-US" altLang="ko-KR" sz="4100" dirty="0">
                <a:solidFill>
                  <a:schemeClr val="lt1"/>
                </a:solidFill>
                <a:latin typeface="나눔스퀘어"/>
                <a:ea typeface="나눔스퀘어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87424" y="2276856"/>
            <a:ext cx="525665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rgbClr val="FF0000"/>
                </a:solidFill>
                <a:latin typeface="나눔스퀘어"/>
                <a:ea typeface="나눔스퀘어"/>
              </a:rPr>
              <a:t>세계에서 가장 큰 영상 플랫폼</a:t>
            </a:r>
            <a:endParaRPr lang="en-US" altLang="ko-KR" sz="2500" dirty="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5B46E2F-2E17-4BB2-A0D8-5FA93A632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8150"/>
            <a:ext cx="11430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0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F104AADD-9930-4883-AE5E-3D62259A0DE5}"/>
              </a:ext>
            </a:extLst>
          </p:cNvPr>
          <p:cNvGrpSpPr>
            <a:grpSpLocks noChangeAspect="1"/>
          </p:cNvGrpSpPr>
          <p:nvPr/>
        </p:nvGrpSpPr>
        <p:grpSpPr>
          <a:xfrm>
            <a:off x="1090643" y="5589309"/>
            <a:ext cx="358444" cy="576071"/>
            <a:chOff x="3719703" y="368617"/>
            <a:chExt cx="1008126" cy="1620203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199311B-8523-4757-B14F-F25424FFA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9714" y="368617"/>
              <a:ext cx="828103" cy="8281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  <p:sp>
          <p:nvSpPr>
            <p:cNvPr id="17" name="순서도: 지연 16">
              <a:extLst>
                <a:ext uri="{FF2B5EF4-FFF2-40B4-BE49-F238E27FC236}">
                  <a16:creationId xmlns:a16="http://schemas.microsoft.com/office/drawing/2014/main" id="{4D1AB03A-EAAE-40C3-9917-93327EC48C3A}"/>
                </a:ext>
              </a:extLst>
            </p:cNvPr>
            <p:cNvSpPr/>
            <p:nvPr/>
          </p:nvSpPr>
          <p:spPr>
            <a:xfrm rot="16200000">
              <a:off x="3863721" y="1124712"/>
              <a:ext cx="720090" cy="1008126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9FDCE5E-61C1-4B10-B98A-01335A60D7D1}"/>
              </a:ext>
            </a:extLst>
          </p:cNvPr>
          <p:cNvGrpSpPr>
            <a:grpSpLocks noChangeAspect="1"/>
          </p:cNvGrpSpPr>
          <p:nvPr/>
        </p:nvGrpSpPr>
        <p:grpSpPr>
          <a:xfrm>
            <a:off x="1594707" y="5589309"/>
            <a:ext cx="358444" cy="576071"/>
            <a:chOff x="3719703" y="368617"/>
            <a:chExt cx="1008126" cy="162020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EB8E8DC-7B98-4397-A378-65ED4C9EF6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9714" y="368617"/>
              <a:ext cx="828103" cy="8281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  <p:sp>
          <p:nvSpPr>
            <p:cNvPr id="20" name="순서도: 지연 19">
              <a:extLst>
                <a:ext uri="{FF2B5EF4-FFF2-40B4-BE49-F238E27FC236}">
                  <a16:creationId xmlns:a16="http://schemas.microsoft.com/office/drawing/2014/main" id="{FCDBCCC8-67F8-4B76-A3F8-AD81D3F061BA}"/>
                </a:ext>
              </a:extLst>
            </p:cNvPr>
            <p:cNvSpPr/>
            <p:nvPr/>
          </p:nvSpPr>
          <p:spPr>
            <a:xfrm rot="16200000">
              <a:off x="3863721" y="1124712"/>
              <a:ext cx="720090" cy="1008126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3805B58-5FCF-4896-B378-83172BE05AC9}"/>
              </a:ext>
            </a:extLst>
          </p:cNvPr>
          <p:cNvGrpSpPr>
            <a:grpSpLocks noChangeAspect="1"/>
          </p:cNvGrpSpPr>
          <p:nvPr/>
        </p:nvGrpSpPr>
        <p:grpSpPr>
          <a:xfrm>
            <a:off x="2098770" y="5589309"/>
            <a:ext cx="358444" cy="576071"/>
            <a:chOff x="3719703" y="368617"/>
            <a:chExt cx="1008126" cy="162020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FD7DF3B-DA56-4577-9269-D5F29A91D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9714" y="368617"/>
              <a:ext cx="828103" cy="8281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  <p:sp>
          <p:nvSpPr>
            <p:cNvPr id="23" name="순서도: 지연 22">
              <a:extLst>
                <a:ext uri="{FF2B5EF4-FFF2-40B4-BE49-F238E27FC236}">
                  <a16:creationId xmlns:a16="http://schemas.microsoft.com/office/drawing/2014/main" id="{43C58066-F619-487F-A6C6-F43CD32BF16D}"/>
                </a:ext>
              </a:extLst>
            </p:cNvPr>
            <p:cNvSpPr/>
            <p:nvPr/>
          </p:nvSpPr>
          <p:spPr>
            <a:xfrm rot="16200000">
              <a:off x="3863721" y="1124712"/>
              <a:ext cx="720090" cy="1008126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0EADB6A-59FC-4C9E-8538-34F1D85389B1}"/>
              </a:ext>
            </a:extLst>
          </p:cNvPr>
          <p:cNvGrpSpPr>
            <a:grpSpLocks noChangeAspect="1"/>
          </p:cNvGrpSpPr>
          <p:nvPr/>
        </p:nvGrpSpPr>
        <p:grpSpPr>
          <a:xfrm>
            <a:off x="2602833" y="5589309"/>
            <a:ext cx="358444" cy="576071"/>
            <a:chOff x="3719703" y="368617"/>
            <a:chExt cx="1008126" cy="162020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ED4CFC0-1F2E-4649-833B-C605B9415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9714" y="368617"/>
              <a:ext cx="828103" cy="8281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  <p:sp>
          <p:nvSpPr>
            <p:cNvPr id="26" name="순서도: 지연 25">
              <a:extLst>
                <a:ext uri="{FF2B5EF4-FFF2-40B4-BE49-F238E27FC236}">
                  <a16:creationId xmlns:a16="http://schemas.microsoft.com/office/drawing/2014/main" id="{99134017-1250-4494-AEE1-DFDC89EB5CA9}"/>
                </a:ext>
              </a:extLst>
            </p:cNvPr>
            <p:cNvSpPr/>
            <p:nvPr/>
          </p:nvSpPr>
          <p:spPr>
            <a:xfrm rot="16200000">
              <a:off x="3863721" y="1124712"/>
              <a:ext cx="720090" cy="1008126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FFA14C0-5034-4D29-BF62-5259D275572B}"/>
              </a:ext>
            </a:extLst>
          </p:cNvPr>
          <p:cNvGrpSpPr>
            <a:grpSpLocks noChangeAspect="1"/>
          </p:cNvGrpSpPr>
          <p:nvPr/>
        </p:nvGrpSpPr>
        <p:grpSpPr>
          <a:xfrm>
            <a:off x="3106896" y="5589309"/>
            <a:ext cx="358444" cy="576071"/>
            <a:chOff x="3719703" y="368617"/>
            <a:chExt cx="1008126" cy="162020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FA40E52-F746-42D5-8707-197697D1C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9714" y="368617"/>
              <a:ext cx="828103" cy="8281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  <p:sp>
          <p:nvSpPr>
            <p:cNvPr id="29" name="순서도: 지연 28">
              <a:extLst>
                <a:ext uri="{FF2B5EF4-FFF2-40B4-BE49-F238E27FC236}">
                  <a16:creationId xmlns:a16="http://schemas.microsoft.com/office/drawing/2014/main" id="{1D3A97BD-5B18-4102-9DEA-56006CAAD75F}"/>
                </a:ext>
              </a:extLst>
            </p:cNvPr>
            <p:cNvSpPr/>
            <p:nvPr/>
          </p:nvSpPr>
          <p:spPr>
            <a:xfrm rot="16200000">
              <a:off x="3863721" y="1124712"/>
              <a:ext cx="720090" cy="1008126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EAF6BD7-0A09-4A99-93EF-B51F07858EB5}"/>
              </a:ext>
            </a:extLst>
          </p:cNvPr>
          <p:cNvGrpSpPr>
            <a:grpSpLocks noChangeAspect="1"/>
          </p:cNvGrpSpPr>
          <p:nvPr/>
        </p:nvGrpSpPr>
        <p:grpSpPr>
          <a:xfrm>
            <a:off x="3612558" y="5589309"/>
            <a:ext cx="358444" cy="576071"/>
            <a:chOff x="3719703" y="368617"/>
            <a:chExt cx="1008126" cy="1620202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E78DE40-AE16-4FBF-8F84-633485229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9714" y="368617"/>
              <a:ext cx="828103" cy="8281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  <p:sp>
          <p:nvSpPr>
            <p:cNvPr id="32" name="순서도: 지연 31">
              <a:extLst>
                <a:ext uri="{FF2B5EF4-FFF2-40B4-BE49-F238E27FC236}">
                  <a16:creationId xmlns:a16="http://schemas.microsoft.com/office/drawing/2014/main" id="{2A1FFEC3-20C4-4ACB-A588-2A917C0646AE}"/>
                </a:ext>
              </a:extLst>
            </p:cNvPr>
            <p:cNvSpPr/>
            <p:nvPr/>
          </p:nvSpPr>
          <p:spPr>
            <a:xfrm rot="16200000">
              <a:off x="3863721" y="1124712"/>
              <a:ext cx="720090" cy="1008126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797C249-E869-405F-A5D8-F0F374600EB3}"/>
              </a:ext>
            </a:extLst>
          </p:cNvPr>
          <p:cNvGrpSpPr>
            <a:grpSpLocks noChangeAspect="1"/>
          </p:cNvGrpSpPr>
          <p:nvPr/>
        </p:nvGrpSpPr>
        <p:grpSpPr>
          <a:xfrm>
            <a:off x="4115021" y="5589309"/>
            <a:ext cx="358444" cy="576071"/>
            <a:chOff x="3719703" y="368617"/>
            <a:chExt cx="1008126" cy="162020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26139BD-8844-41AA-B8E4-5354482D7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9714" y="368617"/>
              <a:ext cx="828103" cy="8281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  <p:sp>
          <p:nvSpPr>
            <p:cNvPr id="35" name="순서도: 지연 34">
              <a:extLst>
                <a:ext uri="{FF2B5EF4-FFF2-40B4-BE49-F238E27FC236}">
                  <a16:creationId xmlns:a16="http://schemas.microsoft.com/office/drawing/2014/main" id="{2A1CA9F5-1135-4552-A408-E067598A5B00}"/>
                </a:ext>
              </a:extLst>
            </p:cNvPr>
            <p:cNvSpPr/>
            <p:nvPr/>
          </p:nvSpPr>
          <p:spPr>
            <a:xfrm rot="16200000">
              <a:off x="3863721" y="1124712"/>
              <a:ext cx="720090" cy="1008126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4975B94-5383-4757-9D29-004C86A71F87}"/>
              </a:ext>
            </a:extLst>
          </p:cNvPr>
          <p:cNvGrpSpPr>
            <a:grpSpLocks noChangeAspect="1"/>
          </p:cNvGrpSpPr>
          <p:nvPr/>
        </p:nvGrpSpPr>
        <p:grpSpPr>
          <a:xfrm>
            <a:off x="4619084" y="5589309"/>
            <a:ext cx="358444" cy="576071"/>
            <a:chOff x="3719703" y="368617"/>
            <a:chExt cx="1008126" cy="1620202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A7D2508-0C3B-48F4-B731-89ABCE386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9714" y="368617"/>
              <a:ext cx="828103" cy="8281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  <p:sp>
          <p:nvSpPr>
            <p:cNvPr id="38" name="순서도: 지연 37">
              <a:extLst>
                <a:ext uri="{FF2B5EF4-FFF2-40B4-BE49-F238E27FC236}">
                  <a16:creationId xmlns:a16="http://schemas.microsoft.com/office/drawing/2014/main" id="{AA14E323-8BC4-4E06-A75F-B9B9A116816A}"/>
                </a:ext>
              </a:extLst>
            </p:cNvPr>
            <p:cNvSpPr/>
            <p:nvPr/>
          </p:nvSpPr>
          <p:spPr>
            <a:xfrm rot="16200000">
              <a:off x="3863721" y="1124712"/>
              <a:ext cx="720090" cy="1008126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6F3D434-20EB-41E7-AC6A-47FF9EC8E928}"/>
              </a:ext>
            </a:extLst>
          </p:cNvPr>
          <p:cNvGrpSpPr>
            <a:grpSpLocks noChangeAspect="1"/>
          </p:cNvGrpSpPr>
          <p:nvPr/>
        </p:nvGrpSpPr>
        <p:grpSpPr>
          <a:xfrm>
            <a:off x="5123147" y="5589309"/>
            <a:ext cx="358444" cy="576071"/>
            <a:chOff x="3719703" y="368617"/>
            <a:chExt cx="1008126" cy="1620202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C958296-EEEB-4987-B034-B670AD7E2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9714" y="368617"/>
              <a:ext cx="828103" cy="8281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  <p:sp>
          <p:nvSpPr>
            <p:cNvPr id="41" name="순서도: 지연 40">
              <a:extLst>
                <a:ext uri="{FF2B5EF4-FFF2-40B4-BE49-F238E27FC236}">
                  <a16:creationId xmlns:a16="http://schemas.microsoft.com/office/drawing/2014/main" id="{A3581659-9905-43C2-BA9A-4595034880C3}"/>
                </a:ext>
              </a:extLst>
            </p:cNvPr>
            <p:cNvSpPr/>
            <p:nvPr/>
          </p:nvSpPr>
          <p:spPr>
            <a:xfrm rot="16200000">
              <a:off x="3863721" y="1124712"/>
              <a:ext cx="720090" cy="1008126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D6085D3-2EA4-427F-926A-AF2FB7837A0A}"/>
              </a:ext>
            </a:extLst>
          </p:cNvPr>
          <p:cNvGrpSpPr>
            <a:grpSpLocks noChangeAspect="1"/>
          </p:cNvGrpSpPr>
          <p:nvPr/>
        </p:nvGrpSpPr>
        <p:grpSpPr>
          <a:xfrm>
            <a:off x="5627210" y="5589309"/>
            <a:ext cx="358444" cy="576071"/>
            <a:chOff x="3719703" y="368617"/>
            <a:chExt cx="1008126" cy="1620202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0674004-5506-46EF-92D6-186AD72EB4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9714" y="368617"/>
              <a:ext cx="828103" cy="8281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  <p:sp>
          <p:nvSpPr>
            <p:cNvPr id="44" name="순서도: 지연 43">
              <a:extLst>
                <a:ext uri="{FF2B5EF4-FFF2-40B4-BE49-F238E27FC236}">
                  <a16:creationId xmlns:a16="http://schemas.microsoft.com/office/drawing/2014/main" id="{44B64956-B1C0-4D64-BFBA-6147ECA9BB65}"/>
                </a:ext>
              </a:extLst>
            </p:cNvPr>
            <p:cNvSpPr/>
            <p:nvPr/>
          </p:nvSpPr>
          <p:spPr>
            <a:xfrm rot="16200000">
              <a:off x="3863721" y="1124712"/>
              <a:ext cx="720090" cy="1008126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B1A05BF-7CC3-4EC5-BA8B-9D49F90CE1B9}"/>
              </a:ext>
            </a:extLst>
          </p:cNvPr>
          <p:cNvGrpSpPr>
            <a:grpSpLocks noChangeAspect="1"/>
          </p:cNvGrpSpPr>
          <p:nvPr/>
        </p:nvGrpSpPr>
        <p:grpSpPr>
          <a:xfrm>
            <a:off x="6097670" y="5589308"/>
            <a:ext cx="358444" cy="576071"/>
            <a:chOff x="3719703" y="368617"/>
            <a:chExt cx="1008126" cy="1620202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255B2E3-B249-4BE8-9D51-8E3FEFB118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9714" y="368617"/>
              <a:ext cx="828103" cy="8281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  <p:sp>
          <p:nvSpPr>
            <p:cNvPr id="47" name="순서도: 지연 46">
              <a:extLst>
                <a:ext uri="{FF2B5EF4-FFF2-40B4-BE49-F238E27FC236}">
                  <a16:creationId xmlns:a16="http://schemas.microsoft.com/office/drawing/2014/main" id="{61FA62C8-10F4-4D6C-A5A7-EB0E73E972C4}"/>
                </a:ext>
              </a:extLst>
            </p:cNvPr>
            <p:cNvSpPr/>
            <p:nvPr/>
          </p:nvSpPr>
          <p:spPr>
            <a:xfrm rot="16200000">
              <a:off x="3863721" y="1124712"/>
              <a:ext cx="720090" cy="1008126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D365215-B98C-4AA4-9A4C-F7EA36E20F18}"/>
              </a:ext>
            </a:extLst>
          </p:cNvPr>
          <p:cNvGrpSpPr>
            <a:grpSpLocks noChangeAspect="1"/>
          </p:cNvGrpSpPr>
          <p:nvPr/>
        </p:nvGrpSpPr>
        <p:grpSpPr>
          <a:xfrm>
            <a:off x="6601733" y="5589309"/>
            <a:ext cx="358444" cy="576071"/>
            <a:chOff x="3719703" y="368617"/>
            <a:chExt cx="1008126" cy="162020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02E595EF-4CE1-4EE3-BDEA-CED4B10EAF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9714" y="368617"/>
              <a:ext cx="828103" cy="8281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  <p:sp>
          <p:nvSpPr>
            <p:cNvPr id="50" name="순서도: 지연 49">
              <a:extLst>
                <a:ext uri="{FF2B5EF4-FFF2-40B4-BE49-F238E27FC236}">
                  <a16:creationId xmlns:a16="http://schemas.microsoft.com/office/drawing/2014/main" id="{8B9DB418-E2FD-44D4-90EC-FBB86BB86A2A}"/>
                </a:ext>
              </a:extLst>
            </p:cNvPr>
            <p:cNvSpPr/>
            <p:nvPr/>
          </p:nvSpPr>
          <p:spPr>
            <a:xfrm rot="16200000">
              <a:off x="3863721" y="1124712"/>
              <a:ext cx="720090" cy="1008126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1CB7BBC-DE57-4708-A04E-945B89AA1C19}"/>
              </a:ext>
            </a:extLst>
          </p:cNvPr>
          <p:cNvGrpSpPr>
            <a:grpSpLocks noChangeAspect="1"/>
          </p:cNvGrpSpPr>
          <p:nvPr/>
        </p:nvGrpSpPr>
        <p:grpSpPr>
          <a:xfrm>
            <a:off x="7105796" y="5589309"/>
            <a:ext cx="358444" cy="576071"/>
            <a:chOff x="3719703" y="368617"/>
            <a:chExt cx="1008126" cy="1620202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ED0F35A-1637-47D2-B731-25155FAA5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9714" y="368617"/>
              <a:ext cx="828103" cy="8281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  <p:sp>
          <p:nvSpPr>
            <p:cNvPr id="53" name="순서도: 지연 52">
              <a:extLst>
                <a:ext uri="{FF2B5EF4-FFF2-40B4-BE49-F238E27FC236}">
                  <a16:creationId xmlns:a16="http://schemas.microsoft.com/office/drawing/2014/main" id="{00234D6C-E450-4B4E-86B1-95967F9EDE41}"/>
                </a:ext>
              </a:extLst>
            </p:cNvPr>
            <p:cNvSpPr/>
            <p:nvPr/>
          </p:nvSpPr>
          <p:spPr>
            <a:xfrm rot="16200000">
              <a:off x="3863721" y="1124712"/>
              <a:ext cx="720090" cy="1008126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92CBC5F-0D30-4DEC-BB99-BE5BCBCBC5FA}"/>
              </a:ext>
            </a:extLst>
          </p:cNvPr>
          <p:cNvGrpSpPr>
            <a:grpSpLocks noChangeAspect="1"/>
          </p:cNvGrpSpPr>
          <p:nvPr/>
        </p:nvGrpSpPr>
        <p:grpSpPr>
          <a:xfrm>
            <a:off x="7609858" y="5589309"/>
            <a:ext cx="358444" cy="576071"/>
            <a:chOff x="3719703" y="368617"/>
            <a:chExt cx="1008126" cy="1620202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50B3AEBB-1815-47C8-B2A4-3F941B44E1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9714" y="368617"/>
              <a:ext cx="828103" cy="8281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  <p:sp>
          <p:nvSpPr>
            <p:cNvPr id="56" name="순서도: 지연 55">
              <a:extLst>
                <a:ext uri="{FF2B5EF4-FFF2-40B4-BE49-F238E27FC236}">
                  <a16:creationId xmlns:a16="http://schemas.microsoft.com/office/drawing/2014/main" id="{AD8B098A-BA70-4E59-919D-9C193707E60F}"/>
                </a:ext>
              </a:extLst>
            </p:cNvPr>
            <p:cNvSpPr/>
            <p:nvPr/>
          </p:nvSpPr>
          <p:spPr>
            <a:xfrm rot="16200000">
              <a:off x="3863721" y="1124712"/>
              <a:ext cx="720090" cy="1008126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3C970BB-FBAA-4E59-ABB4-449F13F44BE2}"/>
              </a:ext>
            </a:extLst>
          </p:cNvPr>
          <p:cNvGrpSpPr>
            <a:grpSpLocks noChangeAspect="1"/>
          </p:cNvGrpSpPr>
          <p:nvPr/>
        </p:nvGrpSpPr>
        <p:grpSpPr>
          <a:xfrm>
            <a:off x="8113921" y="5589309"/>
            <a:ext cx="358444" cy="576071"/>
            <a:chOff x="3719703" y="368617"/>
            <a:chExt cx="1008126" cy="1620202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A40E166C-279A-4A26-A511-0EB715D3A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9714" y="368617"/>
              <a:ext cx="828103" cy="8281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  <p:sp>
          <p:nvSpPr>
            <p:cNvPr id="59" name="순서도: 지연 58">
              <a:extLst>
                <a:ext uri="{FF2B5EF4-FFF2-40B4-BE49-F238E27FC236}">
                  <a16:creationId xmlns:a16="http://schemas.microsoft.com/office/drawing/2014/main" id="{919A939F-2A18-40DF-9940-18F8B33AA96F}"/>
                </a:ext>
              </a:extLst>
            </p:cNvPr>
            <p:cNvSpPr/>
            <p:nvPr/>
          </p:nvSpPr>
          <p:spPr>
            <a:xfrm rot="16200000">
              <a:off x="3863721" y="1124712"/>
              <a:ext cx="720090" cy="1008126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05083E5-D922-4C5D-9784-7076F0F162D8}"/>
              </a:ext>
            </a:extLst>
          </p:cNvPr>
          <p:cNvGrpSpPr>
            <a:grpSpLocks noChangeAspect="1"/>
          </p:cNvGrpSpPr>
          <p:nvPr/>
        </p:nvGrpSpPr>
        <p:grpSpPr>
          <a:xfrm>
            <a:off x="8619584" y="5589309"/>
            <a:ext cx="358444" cy="576071"/>
            <a:chOff x="3719703" y="368617"/>
            <a:chExt cx="1008126" cy="1620202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0A712487-7802-40B7-AF9D-CA675E5B7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9714" y="368617"/>
              <a:ext cx="828103" cy="8281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  <p:sp>
          <p:nvSpPr>
            <p:cNvPr id="62" name="순서도: 지연 61">
              <a:extLst>
                <a:ext uri="{FF2B5EF4-FFF2-40B4-BE49-F238E27FC236}">
                  <a16:creationId xmlns:a16="http://schemas.microsoft.com/office/drawing/2014/main" id="{896AE1B7-7C5F-4F8F-B3F4-C166831941A5}"/>
                </a:ext>
              </a:extLst>
            </p:cNvPr>
            <p:cNvSpPr/>
            <p:nvPr/>
          </p:nvSpPr>
          <p:spPr>
            <a:xfrm rot="16200000">
              <a:off x="3863721" y="1124712"/>
              <a:ext cx="720090" cy="1008126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B9383C7-3901-4221-BC94-D54D6AF2E7B9}"/>
              </a:ext>
            </a:extLst>
          </p:cNvPr>
          <p:cNvGrpSpPr>
            <a:grpSpLocks noChangeAspect="1"/>
          </p:cNvGrpSpPr>
          <p:nvPr/>
        </p:nvGrpSpPr>
        <p:grpSpPr>
          <a:xfrm>
            <a:off x="9122048" y="5589309"/>
            <a:ext cx="358444" cy="576071"/>
            <a:chOff x="3719703" y="368617"/>
            <a:chExt cx="1008126" cy="1620202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0A8E93C-6D59-4B2C-8949-EE0C180338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9714" y="368617"/>
              <a:ext cx="828103" cy="8281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  <p:sp>
          <p:nvSpPr>
            <p:cNvPr id="65" name="순서도: 지연 64">
              <a:extLst>
                <a:ext uri="{FF2B5EF4-FFF2-40B4-BE49-F238E27FC236}">
                  <a16:creationId xmlns:a16="http://schemas.microsoft.com/office/drawing/2014/main" id="{2E2F834C-E81E-4A8B-9CFC-84001D9024EE}"/>
                </a:ext>
              </a:extLst>
            </p:cNvPr>
            <p:cNvSpPr/>
            <p:nvPr/>
          </p:nvSpPr>
          <p:spPr>
            <a:xfrm rot="16200000">
              <a:off x="3863721" y="1124712"/>
              <a:ext cx="720090" cy="1008126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1E140CD-CC87-4D9A-AFF5-8E2056C44E11}"/>
              </a:ext>
            </a:extLst>
          </p:cNvPr>
          <p:cNvGrpSpPr>
            <a:grpSpLocks noChangeAspect="1"/>
          </p:cNvGrpSpPr>
          <p:nvPr/>
        </p:nvGrpSpPr>
        <p:grpSpPr>
          <a:xfrm>
            <a:off x="9626110" y="5589309"/>
            <a:ext cx="358444" cy="576071"/>
            <a:chOff x="3719703" y="368617"/>
            <a:chExt cx="1008126" cy="162020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B1BEEB7-204B-4CC5-AB9F-6EFB1ADE5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9714" y="368617"/>
              <a:ext cx="828103" cy="8281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  <p:sp>
          <p:nvSpPr>
            <p:cNvPr id="68" name="순서도: 지연 67">
              <a:extLst>
                <a:ext uri="{FF2B5EF4-FFF2-40B4-BE49-F238E27FC236}">
                  <a16:creationId xmlns:a16="http://schemas.microsoft.com/office/drawing/2014/main" id="{98B272E3-B047-4461-A9A8-F3AC97DEBC30}"/>
                </a:ext>
              </a:extLst>
            </p:cNvPr>
            <p:cNvSpPr/>
            <p:nvPr/>
          </p:nvSpPr>
          <p:spPr>
            <a:xfrm rot="16200000">
              <a:off x="3863721" y="1124712"/>
              <a:ext cx="720090" cy="1008126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623BD0D-E6B3-4934-BFBE-F8ECC59B1B16}"/>
              </a:ext>
            </a:extLst>
          </p:cNvPr>
          <p:cNvGrpSpPr>
            <a:grpSpLocks noChangeAspect="1"/>
          </p:cNvGrpSpPr>
          <p:nvPr/>
        </p:nvGrpSpPr>
        <p:grpSpPr>
          <a:xfrm>
            <a:off x="10130174" y="5589309"/>
            <a:ext cx="358444" cy="576071"/>
            <a:chOff x="3719703" y="368617"/>
            <a:chExt cx="1008126" cy="1620202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4AB4174-FC1D-4813-8548-AEF04AAD4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9714" y="368617"/>
              <a:ext cx="828103" cy="8281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  <p:sp>
          <p:nvSpPr>
            <p:cNvPr id="71" name="순서도: 지연 70">
              <a:extLst>
                <a:ext uri="{FF2B5EF4-FFF2-40B4-BE49-F238E27FC236}">
                  <a16:creationId xmlns:a16="http://schemas.microsoft.com/office/drawing/2014/main" id="{C55B1410-3B7B-47D9-A484-EA026B72420B}"/>
                </a:ext>
              </a:extLst>
            </p:cNvPr>
            <p:cNvSpPr/>
            <p:nvPr/>
          </p:nvSpPr>
          <p:spPr>
            <a:xfrm rot="16200000">
              <a:off x="3863721" y="1124712"/>
              <a:ext cx="720090" cy="1008126"/>
            </a:xfrm>
            <a:prstGeom prst="flowChartDela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"/>
                <a:ea typeface="나눔스퀘어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6CE5243-5769-41D1-BA4C-2BA54EA2AC19}"/>
              </a:ext>
            </a:extLst>
          </p:cNvPr>
          <p:cNvGrpSpPr>
            <a:grpSpLocks noChangeAspect="1"/>
          </p:cNvGrpSpPr>
          <p:nvPr/>
        </p:nvGrpSpPr>
        <p:grpSpPr>
          <a:xfrm>
            <a:off x="10634236" y="5589309"/>
            <a:ext cx="358444" cy="576071"/>
            <a:chOff x="3719703" y="368617"/>
            <a:chExt cx="1008126" cy="1620202"/>
          </a:xfrm>
          <a:solidFill>
            <a:schemeClr val="bg1">
              <a:lumMod val="95000"/>
            </a:schemeClr>
          </a:solidFill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49ADC97-70A7-41A9-91B2-8C33932686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9716" y="368617"/>
              <a:ext cx="828103" cy="8281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595959"/>
                </a:solidFill>
                <a:latin typeface="나눔스퀘어"/>
                <a:ea typeface="나눔스퀘어"/>
              </a:endParaRPr>
            </a:p>
          </p:txBody>
        </p:sp>
        <p:sp>
          <p:nvSpPr>
            <p:cNvPr id="74" name="순서도: 지연 73">
              <a:extLst>
                <a:ext uri="{FF2B5EF4-FFF2-40B4-BE49-F238E27FC236}">
                  <a16:creationId xmlns:a16="http://schemas.microsoft.com/office/drawing/2014/main" id="{27EFE276-C9FD-4937-9994-BF17CB16B33E}"/>
                </a:ext>
              </a:extLst>
            </p:cNvPr>
            <p:cNvSpPr/>
            <p:nvPr/>
          </p:nvSpPr>
          <p:spPr>
            <a:xfrm rot="16200000">
              <a:off x="3863721" y="1124712"/>
              <a:ext cx="720090" cy="1008126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595959"/>
                </a:solidFill>
                <a:latin typeface="나눔스퀘어"/>
                <a:ea typeface="나눔스퀘어"/>
              </a:endParaRPr>
            </a:p>
          </p:txBody>
        </p:sp>
      </p:grp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9505649-66D3-45F6-93F9-DA46095D1FE4}"/>
              </a:ext>
            </a:extLst>
          </p:cNvPr>
          <p:cNvCxnSpPr/>
          <p:nvPr/>
        </p:nvCxnSpPr>
        <p:spPr>
          <a:xfrm>
            <a:off x="983361" y="6425975"/>
            <a:ext cx="10153269" cy="0"/>
          </a:xfrm>
          <a:prstGeom prst="line">
            <a:avLst/>
          </a:prstGeom>
          <a:ln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그림 76">
            <a:extLst>
              <a:ext uri="{FF2B5EF4-FFF2-40B4-BE49-F238E27FC236}">
                <a16:creationId xmlns:a16="http://schemas.microsoft.com/office/drawing/2014/main" id="{B4BC2E8F-B6F1-458D-9D7D-E6DE254EE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00" y="384615"/>
            <a:ext cx="5553600" cy="477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0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7289" y="692658"/>
            <a:ext cx="7632954" cy="4608576"/>
          </a:xfrm>
          <a:prstGeom prst="rect">
            <a:avLst/>
          </a:prstGeom>
          <a:solidFill>
            <a:srgbClr val="00000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3290" y="2440305"/>
            <a:ext cx="6624828" cy="7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스퀘어"/>
              </a:rPr>
              <a:t>유뷰브</a:t>
            </a:r>
            <a:r>
              <a:rPr lang="ko-KR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스퀘어"/>
              </a:rPr>
              <a:t> 광고 댓글 감성 분석</a:t>
            </a:r>
            <a:endParaRPr lang="en-US" altLang="ko-K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/>
              <a:ea typeface="나눔스퀘어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07289" y="4797171"/>
            <a:ext cx="7632954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07289" y="4797171"/>
            <a:ext cx="12877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/>
          <p:cNvSpPr/>
          <p:nvPr/>
        </p:nvSpPr>
        <p:spPr>
          <a:xfrm rot="5400000">
            <a:off x="641318" y="4959191"/>
            <a:ext cx="216027" cy="18002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1112977" y="4998796"/>
            <a:ext cx="172821" cy="14401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"/>
              <a:ea typeface="나눔스퀘어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1190386" y="5076206"/>
            <a:ext cx="162020" cy="0"/>
          </a:xfrm>
          <a:prstGeom prst="line">
            <a:avLst/>
          </a:prstGeom>
          <a:ln w="254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667446" y="5016799"/>
            <a:ext cx="72009" cy="1080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12" name="이등변 삼각형 11"/>
          <p:cNvSpPr/>
          <p:nvPr/>
        </p:nvSpPr>
        <p:spPr>
          <a:xfrm rot="16200000" flipH="1">
            <a:off x="1613440" y="5022199"/>
            <a:ext cx="216027" cy="10801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13" name="현 12"/>
          <p:cNvSpPr/>
          <p:nvPr/>
        </p:nvSpPr>
        <p:spPr>
          <a:xfrm flipH="1">
            <a:off x="1739455" y="5013198"/>
            <a:ext cx="108013" cy="144018"/>
          </a:xfrm>
          <a:prstGeom prst="chord">
            <a:avLst>
              <a:gd name="adj1" fmla="val 550181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84261" y="1283131"/>
            <a:ext cx="1872234" cy="1224153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184261" y="2598724"/>
            <a:ext cx="1872234" cy="1224153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84261" y="3918661"/>
            <a:ext cx="1872234" cy="1224153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184261" y="5229225"/>
            <a:ext cx="1872234" cy="1224153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8184261" y="764667"/>
            <a:ext cx="3863739" cy="0"/>
          </a:xfrm>
          <a:prstGeom prst="line">
            <a:avLst/>
          </a:prstGeom>
          <a:ln w="25400">
            <a:solidFill>
              <a:srgbClr val="A2A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7289" y="5549265"/>
            <a:ext cx="69128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dirty="0" err="1">
                <a:solidFill>
                  <a:schemeClr val="dk1"/>
                </a:solidFill>
                <a:latin typeface="나눔스퀘어"/>
                <a:ea typeface="나눔스퀘어"/>
              </a:rPr>
              <a:t>Samaung</a:t>
            </a:r>
            <a:r>
              <a:rPr lang="en-US" altLang="ko-KR" sz="2500" dirty="0">
                <a:solidFill>
                  <a:schemeClr val="dk1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2500" dirty="0">
                <a:solidFill>
                  <a:schemeClr val="dk1"/>
                </a:solidFill>
                <a:latin typeface="나눔스퀘어"/>
                <a:ea typeface="나눔스퀘어"/>
              </a:rPr>
              <a:t>노트</a:t>
            </a:r>
            <a:r>
              <a:rPr lang="en-US" altLang="ko-KR" sz="2500" dirty="0">
                <a:solidFill>
                  <a:schemeClr val="dk1"/>
                </a:solidFill>
                <a:latin typeface="나눔스퀘어"/>
                <a:ea typeface="나눔스퀘어"/>
              </a:rPr>
              <a:t>20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407289" y="6165342"/>
            <a:ext cx="4320540" cy="0"/>
          </a:xfrm>
          <a:prstGeom prst="line">
            <a:avLst/>
          </a:prstGeom>
          <a:ln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84261" y="877062"/>
            <a:ext cx="3312414" cy="319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latin typeface="나눔스퀘어 Light"/>
                <a:ea typeface="나눔스퀘어 Light"/>
              </a:rPr>
              <a:t>다음동영상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16130" y="1283131"/>
            <a:ext cx="19318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/>
              <a:t>Samsung Note20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140877" y="2681782"/>
            <a:ext cx="19318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/>
              <a:t>Samsung 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128504" y="3918661"/>
            <a:ext cx="19318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/>
              <a:t>Samsung S10+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16130" y="5202097"/>
            <a:ext cx="19318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/>
              <a:t>Samsung S8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>
            <a:extLst>
              <a:ext uri="{FF2B5EF4-FFF2-40B4-BE49-F238E27FC236}">
                <a16:creationId xmlns:a16="http://schemas.microsoft.com/office/drawing/2014/main" id="{E7820A4D-683C-4F80-885C-4DCBF558F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62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>
            <a:grpSpLocks noChangeAspect="1"/>
          </p:cNvGrpSpPr>
          <p:nvPr/>
        </p:nvGrpSpPr>
        <p:grpSpPr>
          <a:xfrm>
            <a:off x="479298" y="548600"/>
            <a:ext cx="1440180" cy="1440180"/>
            <a:chOff x="479298" y="512138"/>
            <a:chExt cx="1800225" cy="1800225"/>
          </a:xfrm>
        </p:grpSpPr>
        <p:sp>
          <p:nvSpPr>
            <p:cNvPr id="4" name="타원 3"/>
            <p:cNvSpPr/>
            <p:nvPr/>
          </p:nvSpPr>
          <p:spPr>
            <a:xfrm>
              <a:off x="479298" y="512138"/>
              <a:ext cx="1800225" cy="1800225"/>
            </a:xfrm>
            <a:prstGeom prst="ellipse">
              <a:avLst/>
            </a:prstGeom>
            <a:solidFill>
              <a:srgbClr val="14523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019365" y="800174"/>
              <a:ext cx="720090" cy="720090"/>
            </a:xfrm>
            <a:prstGeom prst="ellipse">
              <a:avLst/>
            </a:prstGeom>
            <a:solidFill>
              <a:srgbClr val="B3C9C6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현 5"/>
            <p:cNvSpPr>
              <a:spLocks noChangeAspect="1"/>
            </p:cNvSpPr>
            <p:nvPr/>
          </p:nvSpPr>
          <p:spPr>
            <a:xfrm rot="21160056">
              <a:off x="479298" y="512138"/>
              <a:ext cx="1800225" cy="1800225"/>
            </a:xfrm>
            <a:prstGeom prst="chord">
              <a:avLst>
                <a:gd name="adj1" fmla="val 2700000"/>
                <a:gd name="adj2" fmla="val 9059209"/>
              </a:avLst>
            </a:prstGeom>
            <a:solidFill>
              <a:srgbClr val="B3C9C6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순서도: 지연 6"/>
            <p:cNvSpPr/>
            <p:nvPr/>
          </p:nvSpPr>
          <p:spPr>
            <a:xfrm rot="16200000">
              <a:off x="1217390" y="1124214"/>
              <a:ext cx="324040" cy="1404175"/>
            </a:xfrm>
            <a:prstGeom prst="flowChartDelay">
              <a:avLst/>
            </a:prstGeom>
            <a:solidFill>
              <a:srgbClr val="B3C9C6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1" name="그룹 20"/>
          <p:cNvGrpSpPr>
            <a:grpSpLocks noChangeAspect="1"/>
          </p:cNvGrpSpPr>
          <p:nvPr/>
        </p:nvGrpSpPr>
        <p:grpSpPr>
          <a:xfrm>
            <a:off x="442796" y="2492843"/>
            <a:ext cx="1440180" cy="1440180"/>
            <a:chOff x="442796" y="2673402"/>
            <a:chExt cx="1800225" cy="1800225"/>
          </a:xfrm>
        </p:grpSpPr>
        <p:sp>
          <p:nvSpPr>
            <p:cNvPr id="12" name="타원 11"/>
            <p:cNvSpPr>
              <a:spLocks noChangeAspect="1"/>
            </p:cNvSpPr>
            <p:nvPr/>
          </p:nvSpPr>
          <p:spPr>
            <a:xfrm>
              <a:off x="442796" y="2673402"/>
              <a:ext cx="1800225" cy="1800225"/>
            </a:xfrm>
            <a:prstGeom prst="ellipse">
              <a:avLst/>
            </a:prstGeom>
            <a:solidFill>
              <a:srgbClr val="BF360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982864" y="2961438"/>
              <a:ext cx="720090" cy="720090"/>
            </a:xfrm>
            <a:prstGeom prst="ellipse">
              <a:avLst/>
            </a:prstGeom>
            <a:solidFill>
              <a:srgbClr val="ECC2B6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현 13"/>
            <p:cNvSpPr>
              <a:spLocks noChangeAspect="1"/>
            </p:cNvSpPr>
            <p:nvPr/>
          </p:nvSpPr>
          <p:spPr>
            <a:xfrm rot="21160056">
              <a:off x="442796" y="2673402"/>
              <a:ext cx="1800225" cy="1800225"/>
            </a:xfrm>
            <a:prstGeom prst="chord">
              <a:avLst>
                <a:gd name="adj1" fmla="val 2700000"/>
                <a:gd name="adj2" fmla="val 9059209"/>
              </a:avLst>
            </a:prstGeom>
            <a:solidFill>
              <a:srgbClr val="ECC2B6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순서도: 지연 14"/>
            <p:cNvSpPr/>
            <p:nvPr/>
          </p:nvSpPr>
          <p:spPr>
            <a:xfrm rot="16200000">
              <a:off x="1180888" y="3285479"/>
              <a:ext cx="324040" cy="1404175"/>
            </a:xfrm>
            <a:prstGeom prst="flowChartDelay">
              <a:avLst/>
            </a:prstGeom>
            <a:solidFill>
              <a:srgbClr val="ECC2B6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2" name="그룹 21"/>
          <p:cNvGrpSpPr>
            <a:grpSpLocks noChangeAspect="1"/>
          </p:cNvGrpSpPr>
          <p:nvPr/>
        </p:nvGrpSpPr>
        <p:grpSpPr>
          <a:xfrm>
            <a:off x="442796" y="4437086"/>
            <a:ext cx="1440179" cy="1440180"/>
            <a:chOff x="442796" y="4689654"/>
            <a:chExt cx="1800224" cy="1800225"/>
          </a:xfrm>
        </p:grpSpPr>
        <p:sp>
          <p:nvSpPr>
            <p:cNvPr id="16" name="타원 15"/>
            <p:cNvSpPr/>
            <p:nvPr/>
          </p:nvSpPr>
          <p:spPr>
            <a:xfrm>
              <a:off x="442796" y="4689654"/>
              <a:ext cx="1800225" cy="1800225"/>
            </a:xfrm>
            <a:prstGeom prst="ellipse">
              <a:avLst/>
            </a:prstGeom>
            <a:solidFill>
              <a:srgbClr val="AA47B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982864" y="4977691"/>
              <a:ext cx="720090" cy="720090"/>
            </a:xfrm>
            <a:prstGeom prst="ellipse">
              <a:avLst/>
            </a:prstGeom>
            <a:solidFill>
              <a:srgbClr val="E5C7E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현 17"/>
            <p:cNvSpPr>
              <a:spLocks noChangeAspect="1"/>
            </p:cNvSpPr>
            <p:nvPr/>
          </p:nvSpPr>
          <p:spPr>
            <a:xfrm rot="21160056">
              <a:off x="442796" y="4689654"/>
              <a:ext cx="1800225" cy="1800225"/>
            </a:xfrm>
            <a:prstGeom prst="chord">
              <a:avLst>
                <a:gd name="adj1" fmla="val 2700000"/>
                <a:gd name="adj2" fmla="val 9059209"/>
              </a:avLst>
            </a:prstGeom>
            <a:solidFill>
              <a:srgbClr val="E5C7E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순서도: 지연 18"/>
            <p:cNvSpPr/>
            <p:nvPr/>
          </p:nvSpPr>
          <p:spPr>
            <a:xfrm rot="16200000">
              <a:off x="1180888" y="5301731"/>
              <a:ext cx="324040" cy="1404175"/>
            </a:xfrm>
            <a:prstGeom prst="flowChartDelay">
              <a:avLst/>
            </a:prstGeom>
            <a:solidFill>
              <a:srgbClr val="E5C7E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35505" y="655661"/>
            <a:ext cx="295236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chemeClr val="lt1"/>
                </a:solidFill>
                <a:latin typeface="나눔스퀘어"/>
                <a:ea typeface="나눔스퀘어"/>
              </a:rPr>
              <a:t>프로 </a:t>
            </a:r>
            <a:r>
              <a:rPr lang="ko-KR" altLang="en-US" sz="2500" dirty="0" err="1">
                <a:solidFill>
                  <a:schemeClr val="lt1"/>
                </a:solidFill>
                <a:latin typeface="나눔스퀘어"/>
                <a:ea typeface="나눔스퀘어"/>
              </a:rPr>
              <a:t>불만러</a:t>
            </a:r>
            <a:endParaRPr lang="ko-KR" altLang="en-US" sz="2500" dirty="0">
              <a:solidFill>
                <a:schemeClr val="lt1"/>
              </a:solidFill>
              <a:latin typeface="나눔스퀘어"/>
              <a:ea typeface="나눔스퀘어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35505" y="2636861"/>
            <a:ext cx="223266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chemeClr val="lt1"/>
                </a:solidFill>
                <a:latin typeface="나눔스퀘어"/>
                <a:ea typeface="나눔스퀘어"/>
              </a:rPr>
              <a:t>뭐든 좋아</a:t>
            </a:r>
            <a:r>
              <a:rPr lang="en-US" altLang="ko-KR" sz="2500" dirty="0">
                <a:solidFill>
                  <a:schemeClr val="lt1"/>
                </a:solidFill>
                <a:latin typeface="나눔스퀘어"/>
                <a:ea typeface="나눔스퀘어"/>
              </a:rPr>
              <a:t>^^</a:t>
            </a:r>
            <a:endParaRPr lang="ko-KR" altLang="en-US" sz="2500" dirty="0">
              <a:solidFill>
                <a:schemeClr val="lt1"/>
              </a:solidFill>
              <a:latin typeface="나눔스퀘어"/>
              <a:ea typeface="나눔스퀘어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35505" y="4437101"/>
            <a:ext cx="1728216" cy="47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2500">
              <a:solidFill>
                <a:schemeClr val="lt1"/>
              </a:solidFill>
              <a:latin typeface="나눔스퀘어"/>
              <a:ea typeface="나눔스퀘어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35504" y="4365092"/>
            <a:ext cx="25923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 err="1">
                <a:solidFill>
                  <a:schemeClr val="lt1"/>
                </a:solidFill>
                <a:latin typeface="나눔스퀘어"/>
                <a:ea typeface="나눔스퀘어"/>
              </a:rPr>
              <a:t>우주공강여행자</a:t>
            </a:r>
            <a:endParaRPr lang="ko-KR" altLang="en-US" sz="2500" dirty="0">
              <a:solidFill>
                <a:schemeClr val="lt1"/>
              </a:solidFill>
              <a:latin typeface="나눔스퀘어"/>
              <a:ea typeface="나눔스퀘어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5505" y="1162010"/>
            <a:ext cx="878509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chemeClr val="lt1"/>
                </a:solidFill>
                <a:latin typeface="나눔스퀘어"/>
                <a:ea typeface="나눔스퀘어"/>
              </a:rPr>
              <a:t>이번제품 좀 </a:t>
            </a:r>
            <a:r>
              <a:rPr lang="ko-KR" altLang="en-US" sz="2500" dirty="0" err="1">
                <a:solidFill>
                  <a:schemeClr val="lt1"/>
                </a:solidFill>
                <a:latin typeface="나눔스퀘어"/>
                <a:ea typeface="나눔스퀘어"/>
              </a:rPr>
              <a:t>별로인듯</a:t>
            </a:r>
            <a:r>
              <a:rPr lang="en-US" altLang="ko-KR" sz="2500" dirty="0">
                <a:solidFill>
                  <a:schemeClr val="lt1"/>
                </a:solidFill>
                <a:latin typeface="나눔스퀘어"/>
                <a:ea typeface="나눔스퀘어"/>
              </a:rPr>
              <a:t>… </a:t>
            </a:r>
            <a:r>
              <a:rPr lang="ko-KR" altLang="en-US" sz="2500" dirty="0">
                <a:solidFill>
                  <a:schemeClr val="lt1"/>
                </a:solidFill>
                <a:latin typeface="나눔스퀘어"/>
                <a:ea typeface="나눔스퀘어"/>
              </a:rPr>
              <a:t>전에 제품이 좀더 </a:t>
            </a:r>
            <a:r>
              <a:rPr lang="ko-KR" altLang="en-US" sz="2500" dirty="0" err="1">
                <a:solidFill>
                  <a:schemeClr val="lt1"/>
                </a:solidFill>
                <a:latin typeface="나눔스퀘어"/>
                <a:ea typeface="나눔스퀘어"/>
              </a:rPr>
              <a:t>이쁜듯</a:t>
            </a:r>
            <a:endParaRPr lang="en-US" altLang="ko-KR" sz="2500" dirty="0">
              <a:solidFill>
                <a:schemeClr val="lt1"/>
              </a:solidFill>
              <a:latin typeface="나눔스퀘어"/>
              <a:ea typeface="나눔스퀘어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5505" y="3172547"/>
            <a:ext cx="8785098" cy="47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chemeClr val="lt1"/>
                </a:solidFill>
                <a:latin typeface="나눔스퀘어"/>
                <a:ea typeface="나눔스퀘어"/>
              </a:rPr>
              <a:t>이번 노트 색깔 넘 이쁘게 잘 </a:t>
            </a:r>
            <a:r>
              <a:rPr lang="ko-KR" altLang="en-US" sz="2500" dirty="0" err="1">
                <a:solidFill>
                  <a:schemeClr val="lt1"/>
                </a:solidFill>
                <a:latin typeface="나눔스퀘어"/>
                <a:ea typeface="나눔스퀘어"/>
              </a:rPr>
              <a:t>나온거</a:t>
            </a:r>
            <a:r>
              <a:rPr lang="ko-KR" altLang="en-US" sz="2500" dirty="0">
                <a:solidFill>
                  <a:schemeClr val="lt1"/>
                </a:solidFill>
                <a:latin typeface="나눔스퀘어"/>
                <a:ea typeface="나눔스퀘어"/>
              </a:rPr>
              <a:t> 같아요</a:t>
            </a:r>
            <a:r>
              <a:rPr lang="en-US" altLang="ko-KR" sz="2500" dirty="0">
                <a:solidFill>
                  <a:schemeClr val="lt1"/>
                </a:solidFill>
                <a:latin typeface="나눔스퀘어"/>
                <a:ea typeface="나눔스퀘어"/>
              </a:rPr>
              <a:t>~~</a:t>
            </a:r>
            <a:endParaRPr lang="ko-KR" altLang="en-US" sz="2500" dirty="0">
              <a:solidFill>
                <a:schemeClr val="lt1"/>
              </a:solidFill>
              <a:latin typeface="나눔스퀘어"/>
              <a:ea typeface="나눔스퀘어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35505" y="4848200"/>
            <a:ext cx="878509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dirty="0" err="1">
                <a:solidFill>
                  <a:schemeClr val="lt1"/>
                </a:solidFill>
                <a:latin typeface="나눔스퀘어"/>
                <a:ea typeface="나눔스퀘어"/>
              </a:rPr>
              <a:t>Youtube</a:t>
            </a:r>
            <a:r>
              <a:rPr lang="ko-KR" altLang="en-US" sz="2500" dirty="0">
                <a:solidFill>
                  <a:schemeClr val="lt1"/>
                </a:solidFill>
                <a:latin typeface="나눔스퀘어"/>
                <a:ea typeface="나눔스퀘어"/>
              </a:rPr>
              <a:t> 알고리즘이 나를 이 광고로 끌어들였다</a:t>
            </a:r>
            <a:r>
              <a:rPr lang="en-US" altLang="ko-KR" sz="2500" dirty="0">
                <a:solidFill>
                  <a:schemeClr val="lt1"/>
                </a:solidFill>
                <a:latin typeface="나눔스퀘어"/>
                <a:ea typeface="나눔스퀘어"/>
              </a:rPr>
              <a:t>…. </a:t>
            </a:r>
            <a:r>
              <a:rPr lang="ko-KR" altLang="en-US" sz="2500" dirty="0">
                <a:solidFill>
                  <a:schemeClr val="lt1"/>
                </a:solidFill>
                <a:latin typeface="나눔스퀘어"/>
                <a:ea typeface="나눔스퀘어"/>
              </a:rPr>
              <a:t>이번에 나온 노트 솔직히 </a:t>
            </a:r>
            <a:r>
              <a:rPr lang="ko-KR" altLang="en-US" sz="2500" dirty="0" err="1">
                <a:solidFill>
                  <a:schemeClr val="lt1"/>
                </a:solidFill>
                <a:latin typeface="나눔스퀘어"/>
                <a:ea typeface="나눔스퀘어"/>
              </a:rPr>
              <a:t>별로였는데</a:t>
            </a:r>
            <a:r>
              <a:rPr lang="ko-KR" altLang="en-US" sz="2500" dirty="0">
                <a:solidFill>
                  <a:schemeClr val="lt1"/>
                </a:solidFill>
                <a:latin typeface="나눔스퀘어"/>
                <a:ea typeface="나눔스퀘어"/>
              </a:rPr>
              <a:t> 계속 보니 좀 괜찮은 것 같기도</a:t>
            </a:r>
            <a:r>
              <a:rPr lang="en-US" altLang="ko-KR" sz="2500" dirty="0">
                <a:solidFill>
                  <a:schemeClr val="lt1"/>
                </a:solidFill>
                <a:latin typeface="나눔스퀘어"/>
                <a:ea typeface="나눔스퀘어"/>
              </a:rPr>
              <a:t>…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2AAEC7E-BDC8-4864-B13B-ECD699403C62}"/>
              </a:ext>
            </a:extLst>
          </p:cNvPr>
          <p:cNvGrpSpPr>
            <a:grpSpLocks noChangeAspect="1"/>
          </p:cNvGrpSpPr>
          <p:nvPr/>
        </p:nvGrpSpPr>
        <p:grpSpPr>
          <a:xfrm>
            <a:off x="2338248" y="1758340"/>
            <a:ext cx="389989" cy="360000"/>
            <a:chOff x="3170121" y="3140964"/>
            <a:chExt cx="1365988" cy="1323504"/>
          </a:xfrm>
          <a:solidFill>
            <a:srgbClr val="C1C1C1"/>
          </a:solidFill>
        </p:grpSpPr>
        <p:sp>
          <p:nvSpPr>
            <p:cNvPr id="31" name="순서도: 수동 입력 30">
              <a:extLst>
                <a:ext uri="{FF2B5EF4-FFF2-40B4-BE49-F238E27FC236}">
                  <a16:creationId xmlns:a16="http://schemas.microsoft.com/office/drawing/2014/main" id="{7821467D-0BB9-441C-86CD-03633D11D67F}"/>
                </a:ext>
              </a:extLst>
            </p:cNvPr>
            <p:cNvSpPr/>
            <p:nvPr/>
          </p:nvSpPr>
          <p:spPr>
            <a:xfrm rot="5400000" flipH="1">
              <a:off x="3690461" y="3609041"/>
              <a:ext cx="648118" cy="1008126"/>
            </a:xfrm>
            <a:prstGeom prst="flowChartManualInput">
              <a:avLst/>
            </a:prstGeom>
            <a:grpFill/>
            <a:ln w="3810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8BEE65FA-47F8-4045-B7C9-86A89C4A6D43}"/>
                </a:ext>
              </a:extLst>
            </p:cNvPr>
            <p:cNvSpPr/>
            <p:nvPr/>
          </p:nvSpPr>
          <p:spPr>
            <a:xfrm>
              <a:off x="3491979" y="3573018"/>
              <a:ext cx="1044130" cy="360045"/>
            </a:xfrm>
            <a:prstGeom prst="roundRect">
              <a:avLst>
                <a:gd name="adj" fmla="val 38932"/>
              </a:avLst>
            </a:prstGeom>
            <a:grpFill/>
            <a:ln w="1905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F903A0E8-2057-4EDB-ABA4-0A796840339A}"/>
                </a:ext>
              </a:extLst>
            </p:cNvPr>
            <p:cNvSpPr/>
            <p:nvPr/>
          </p:nvSpPr>
          <p:spPr>
            <a:xfrm>
              <a:off x="3532841" y="3140964"/>
              <a:ext cx="517743" cy="505849"/>
            </a:xfrm>
            <a:custGeom>
              <a:avLst/>
              <a:gdLst>
                <a:gd name="connsiteX0" fmla="*/ -502 w 1107108"/>
                <a:gd name="connsiteY0" fmla="*/ 975448 h 975448"/>
                <a:gd name="connsiteX1" fmla="*/ 929846 w 1107108"/>
                <a:gd name="connsiteY1" fmla="*/ 975448 h 975448"/>
                <a:gd name="connsiteX2" fmla="*/ 1007375 w 1107108"/>
                <a:gd name="connsiteY2" fmla="*/ 665331 h 975448"/>
                <a:gd name="connsiteX3" fmla="*/ 1107055 w 1107108"/>
                <a:gd name="connsiteY3" fmla="*/ 355215 h 975448"/>
                <a:gd name="connsiteX4" fmla="*/ 1095980 w 1107108"/>
                <a:gd name="connsiteY4" fmla="*/ 200157 h 975448"/>
                <a:gd name="connsiteX5" fmla="*/ 985224 w 1107108"/>
                <a:gd name="connsiteY5" fmla="*/ 67250 h 975448"/>
                <a:gd name="connsiteX6" fmla="*/ 885544 w 1107108"/>
                <a:gd name="connsiteY6" fmla="*/ 797 h 975448"/>
                <a:gd name="connsiteX7" fmla="*/ 763712 w 1107108"/>
                <a:gd name="connsiteY7" fmla="*/ 67250 h 975448"/>
                <a:gd name="connsiteX8" fmla="*/ 221009 w 1107108"/>
                <a:gd name="connsiteY8" fmla="*/ 698558 h 975448"/>
                <a:gd name="connsiteX9" fmla="*/ 32724 w 1107108"/>
                <a:gd name="connsiteY9" fmla="*/ 897919 h 975448"/>
                <a:gd name="connsiteX10" fmla="*/ -502 w 1107108"/>
                <a:gd name="connsiteY10" fmla="*/ 975448 h 97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7108" h="975448">
                  <a:moveTo>
                    <a:pt x="-502" y="975448"/>
                  </a:moveTo>
                  <a:lnTo>
                    <a:pt x="929846" y="975448"/>
                  </a:lnTo>
                  <a:lnTo>
                    <a:pt x="1007375" y="665331"/>
                  </a:lnTo>
                  <a:lnTo>
                    <a:pt x="1107055" y="355215"/>
                  </a:lnTo>
                  <a:lnTo>
                    <a:pt x="1095980" y="200157"/>
                  </a:lnTo>
                  <a:lnTo>
                    <a:pt x="985224" y="67250"/>
                  </a:lnTo>
                  <a:lnTo>
                    <a:pt x="885544" y="797"/>
                  </a:lnTo>
                  <a:lnTo>
                    <a:pt x="763712" y="67250"/>
                  </a:lnTo>
                  <a:lnTo>
                    <a:pt x="221009" y="698558"/>
                  </a:lnTo>
                  <a:lnTo>
                    <a:pt x="32724" y="897919"/>
                  </a:lnTo>
                  <a:lnTo>
                    <a:pt x="-502" y="975448"/>
                  </a:lnTo>
                  <a:close/>
                </a:path>
              </a:pathLst>
            </a:custGeom>
            <a:grpFill/>
            <a:ln w="1905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9AB7992-E035-4ACF-B49F-67ECDB5BBB13}"/>
                </a:ext>
              </a:extLst>
            </p:cNvPr>
            <p:cNvSpPr/>
            <p:nvPr/>
          </p:nvSpPr>
          <p:spPr>
            <a:xfrm>
              <a:off x="3170121" y="3645027"/>
              <a:ext cx="216027" cy="819441"/>
            </a:xfrm>
            <a:prstGeom prst="roundRect">
              <a:avLst>
                <a:gd name="adj" fmla="val 16667"/>
              </a:avLst>
            </a:prstGeom>
            <a:grpFill/>
            <a:ln w="1905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746DD41-A3EE-4029-AE55-34BD0CD2EA47}"/>
              </a:ext>
            </a:extLst>
          </p:cNvPr>
          <p:cNvGrpSpPr>
            <a:grpSpLocks noChangeAspect="1"/>
          </p:cNvGrpSpPr>
          <p:nvPr/>
        </p:nvGrpSpPr>
        <p:grpSpPr>
          <a:xfrm flipV="1">
            <a:off x="3791680" y="1844792"/>
            <a:ext cx="389989" cy="360000"/>
            <a:chOff x="3170121" y="3140964"/>
            <a:chExt cx="1365988" cy="1323504"/>
          </a:xfrm>
          <a:solidFill>
            <a:srgbClr val="C1C1C1"/>
          </a:solidFill>
        </p:grpSpPr>
        <p:sp>
          <p:nvSpPr>
            <p:cNvPr id="36" name="순서도: 수동 입력 35">
              <a:extLst>
                <a:ext uri="{FF2B5EF4-FFF2-40B4-BE49-F238E27FC236}">
                  <a16:creationId xmlns:a16="http://schemas.microsoft.com/office/drawing/2014/main" id="{0CCC309E-9EB5-4694-8FA6-9E2875ABC2B4}"/>
                </a:ext>
              </a:extLst>
            </p:cNvPr>
            <p:cNvSpPr/>
            <p:nvPr/>
          </p:nvSpPr>
          <p:spPr>
            <a:xfrm rot="5400000" flipH="1">
              <a:off x="3690461" y="3609041"/>
              <a:ext cx="648118" cy="1008126"/>
            </a:xfrm>
            <a:prstGeom prst="flowChartManualInput">
              <a:avLst/>
            </a:prstGeom>
            <a:grpFill/>
            <a:ln w="3810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DF844CF5-AB23-451F-AFFA-719E2FFE0B6E}"/>
                </a:ext>
              </a:extLst>
            </p:cNvPr>
            <p:cNvSpPr/>
            <p:nvPr/>
          </p:nvSpPr>
          <p:spPr>
            <a:xfrm>
              <a:off x="3491979" y="3573018"/>
              <a:ext cx="1044130" cy="360045"/>
            </a:xfrm>
            <a:prstGeom prst="roundRect">
              <a:avLst>
                <a:gd name="adj" fmla="val 38932"/>
              </a:avLst>
            </a:prstGeom>
            <a:grpFill/>
            <a:ln w="1905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0364637-0543-4258-8C49-5694ABF18012}"/>
                </a:ext>
              </a:extLst>
            </p:cNvPr>
            <p:cNvSpPr/>
            <p:nvPr/>
          </p:nvSpPr>
          <p:spPr>
            <a:xfrm>
              <a:off x="3532841" y="3140964"/>
              <a:ext cx="517743" cy="505849"/>
            </a:xfrm>
            <a:custGeom>
              <a:avLst/>
              <a:gdLst>
                <a:gd name="connsiteX0" fmla="*/ -502 w 1107108"/>
                <a:gd name="connsiteY0" fmla="*/ 975448 h 975448"/>
                <a:gd name="connsiteX1" fmla="*/ 929846 w 1107108"/>
                <a:gd name="connsiteY1" fmla="*/ 975448 h 975448"/>
                <a:gd name="connsiteX2" fmla="*/ 1007375 w 1107108"/>
                <a:gd name="connsiteY2" fmla="*/ 665331 h 975448"/>
                <a:gd name="connsiteX3" fmla="*/ 1107055 w 1107108"/>
                <a:gd name="connsiteY3" fmla="*/ 355215 h 975448"/>
                <a:gd name="connsiteX4" fmla="*/ 1095980 w 1107108"/>
                <a:gd name="connsiteY4" fmla="*/ 200157 h 975448"/>
                <a:gd name="connsiteX5" fmla="*/ 985224 w 1107108"/>
                <a:gd name="connsiteY5" fmla="*/ 67250 h 975448"/>
                <a:gd name="connsiteX6" fmla="*/ 885544 w 1107108"/>
                <a:gd name="connsiteY6" fmla="*/ 797 h 975448"/>
                <a:gd name="connsiteX7" fmla="*/ 763712 w 1107108"/>
                <a:gd name="connsiteY7" fmla="*/ 67250 h 975448"/>
                <a:gd name="connsiteX8" fmla="*/ 221009 w 1107108"/>
                <a:gd name="connsiteY8" fmla="*/ 698558 h 975448"/>
                <a:gd name="connsiteX9" fmla="*/ 32724 w 1107108"/>
                <a:gd name="connsiteY9" fmla="*/ 897919 h 975448"/>
                <a:gd name="connsiteX10" fmla="*/ -502 w 1107108"/>
                <a:gd name="connsiteY10" fmla="*/ 975448 h 97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7108" h="975448">
                  <a:moveTo>
                    <a:pt x="-502" y="975448"/>
                  </a:moveTo>
                  <a:lnTo>
                    <a:pt x="929846" y="975448"/>
                  </a:lnTo>
                  <a:lnTo>
                    <a:pt x="1007375" y="665331"/>
                  </a:lnTo>
                  <a:lnTo>
                    <a:pt x="1107055" y="355215"/>
                  </a:lnTo>
                  <a:lnTo>
                    <a:pt x="1095980" y="200157"/>
                  </a:lnTo>
                  <a:lnTo>
                    <a:pt x="985224" y="67250"/>
                  </a:lnTo>
                  <a:lnTo>
                    <a:pt x="885544" y="797"/>
                  </a:lnTo>
                  <a:lnTo>
                    <a:pt x="763712" y="67250"/>
                  </a:lnTo>
                  <a:lnTo>
                    <a:pt x="221009" y="698558"/>
                  </a:lnTo>
                  <a:lnTo>
                    <a:pt x="32724" y="897919"/>
                  </a:lnTo>
                  <a:lnTo>
                    <a:pt x="-502" y="975448"/>
                  </a:lnTo>
                  <a:close/>
                </a:path>
              </a:pathLst>
            </a:custGeom>
            <a:grpFill/>
            <a:ln w="1905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652EF05B-A17C-4E00-B259-9D4AAFC1AF89}"/>
                </a:ext>
              </a:extLst>
            </p:cNvPr>
            <p:cNvSpPr/>
            <p:nvPr/>
          </p:nvSpPr>
          <p:spPr>
            <a:xfrm>
              <a:off x="3170121" y="3645027"/>
              <a:ext cx="216027" cy="819441"/>
            </a:xfrm>
            <a:prstGeom prst="roundRect">
              <a:avLst>
                <a:gd name="adj" fmla="val 16667"/>
              </a:avLst>
            </a:prstGeom>
            <a:grpFill/>
            <a:ln w="1905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70A3869-7E87-43C5-85C7-3EE785B86FFB}"/>
              </a:ext>
            </a:extLst>
          </p:cNvPr>
          <p:cNvSpPr txBox="1"/>
          <p:nvPr/>
        </p:nvSpPr>
        <p:spPr>
          <a:xfrm>
            <a:off x="2820816" y="178912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C1C1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ko-KR" altLang="en-US" sz="2000" b="1" dirty="0">
              <a:solidFill>
                <a:srgbClr val="C1C1C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5E62B9E-B5D2-4A2A-AA65-5D1CB422B432}"/>
              </a:ext>
            </a:extLst>
          </p:cNvPr>
          <p:cNvGrpSpPr>
            <a:grpSpLocks noChangeAspect="1"/>
          </p:cNvGrpSpPr>
          <p:nvPr/>
        </p:nvGrpSpPr>
        <p:grpSpPr>
          <a:xfrm>
            <a:off x="2338248" y="3671383"/>
            <a:ext cx="389989" cy="360000"/>
            <a:chOff x="3170121" y="3140964"/>
            <a:chExt cx="1365988" cy="1323504"/>
          </a:xfrm>
          <a:solidFill>
            <a:srgbClr val="C1C1C1"/>
          </a:solidFill>
        </p:grpSpPr>
        <p:sp>
          <p:nvSpPr>
            <p:cNvPr id="42" name="순서도: 수동 입력 41">
              <a:extLst>
                <a:ext uri="{FF2B5EF4-FFF2-40B4-BE49-F238E27FC236}">
                  <a16:creationId xmlns:a16="http://schemas.microsoft.com/office/drawing/2014/main" id="{9A4235E5-1516-45E8-B2AD-0616D38B3628}"/>
                </a:ext>
              </a:extLst>
            </p:cNvPr>
            <p:cNvSpPr/>
            <p:nvPr/>
          </p:nvSpPr>
          <p:spPr>
            <a:xfrm rot="5400000" flipH="1">
              <a:off x="3690461" y="3609041"/>
              <a:ext cx="648118" cy="1008126"/>
            </a:xfrm>
            <a:prstGeom prst="flowChartManualInput">
              <a:avLst/>
            </a:prstGeom>
            <a:grpFill/>
            <a:ln w="3810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888F693-7999-4C75-8FC8-EC4A5ECB0FC5}"/>
                </a:ext>
              </a:extLst>
            </p:cNvPr>
            <p:cNvSpPr/>
            <p:nvPr/>
          </p:nvSpPr>
          <p:spPr>
            <a:xfrm>
              <a:off x="3491979" y="3573018"/>
              <a:ext cx="1044130" cy="360045"/>
            </a:xfrm>
            <a:prstGeom prst="roundRect">
              <a:avLst>
                <a:gd name="adj" fmla="val 38932"/>
              </a:avLst>
            </a:prstGeom>
            <a:grpFill/>
            <a:ln w="1905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71E21F9-07AC-4EFD-A137-C9B475FF07F2}"/>
                </a:ext>
              </a:extLst>
            </p:cNvPr>
            <p:cNvSpPr/>
            <p:nvPr/>
          </p:nvSpPr>
          <p:spPr>
            <a:xfrm>
              <a:off x="3532841" y="3140964"/>
              <a:ext cx="517743" cy="505849"/>
            </a:xfrm>
            <a:custGeom>
              <a:avLst/>
              <a:gdLst>
                <a:gd name="connsiteX0" fmla="*/ -502 w 1107108"/>
                <a:gd name="connsiteY0" fmla="*/ 975448 h 975448"/>
                <a:gd name="connsiteX1" fmla="*/ 929846 w 1107108"/>
                <a:gd name="connsiteY1" fmla="*/ 975448 h 975448"/>
                <a:gd name="connsiteX2" fmla="*/ 1007375 w 1107108"/>
                <a:gd name="connsiteY2" fmla="*/ 665331 h 975448"/>
                <a:gd name="connsiteX3" fmla="*/ 1107055 w 1107108"/>
                <a:gd name="connsiteY3" fmla="*/ 355215 h 975448"/>
                <a:gd name="connsiteX4" fmla="*/ 1095980 w 1107108"/>
                <a:gd name="connsiteY4" fmla="*/ 200157 h 975448"/>
                <a:gd name="connsiteX5" fmla="*/ 985224 w 1107108"/>
                <a:gd name="connsiteY5" fmla="*/ 67250 h 975448"/>
                <a:gd name="connsiteX6" fmla="*/ 885544 w 1107108"/>
                <a:gd name="connsiteY6" fmla="*/ 797 h 975448"/>
                <a:gd name="connsiteX7" fmla="*/ 763712 w 1107108"/>
                <a:gd name="connsiteY7" fmla="*/ 67250 h 975448"/>
                <a:gd name="connsiteX8" fmla="*/ 221009 w 1107108"/>
                <a:gd name="connsiteY8" fmla="*/ 698558 h 975448"/>
                <a:gd name="connsiteX9" fmla="*/ 32724 w 1107108"/>
                <a:gd name="connsiteY9" fmla="*/ 897919 h 975448"/>
                <a:gd name="connsiteX10" fmla="*/ -502 w 1107108"/>
                <a:gd name="connsiteY10" fmla="*/ 975448 h 97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7108" h="975448">
                  <a:moveTo>
                    <a:pt x="-502" y="975448"/>
                  </a:moveTo>
                  <a:lnTo>
                    <a:pt x="929846" y="975448"/>
                  </a:lnTo>
                  <a:lnTo>
                    <a:pt x="1007375" y="665331"/>
                  </a:lnTo>
                  <a:lnTo>
                    <a:pt x="1107055" y="355215"/>
                  </a:lnTo>
                  <a:lnTo>
                    <a:pt x="1095980" y="200157"/>
                  </a:lnTo>
                  <a:lnTo>
                    <a:pt x="985224" y="67250"/>
                  </a:lnTo>
                  <a:lnTo>
                    <a:pt x="885544" y="797"/>
                  </a:lnTo>
                  <a:lnTo>
                    <a:pt x="763712" y="67250"/>
                  </a:lnTo>
                  <a:lnTo>
                    <a:pt x="221009" y="698558"/>
                  </a:lnTo>
                  <a:lnTo>
                    <a:pt x="32724" y="897919"/>
                  </a:lnTo>
                  <a:lnTo>
                    <a:pt x="-502" y="975448"/>
                  </a:lnTo>
                  <a:close/>
                </a:path>
              </a:pathLst>
            </a:custGeom>
            <a:grpFill/>
            <a:ln w="1905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67A79D4-B079-4109-8022-D9BD5CECD6BF}"/>
                </a:ext>
              </a:extLst>
            </p:cNvPr>
            <p:cNvSpPr/>
            <p:nvPr/>
          </p:nvSpPr>
          <p:spPr>
            <a:xfrm>
              <a:off x="3170121" y="3645027"/>
              <a:ext cx="216027" cy="819441"/>
            </a:xfrm>
            <a:prstGeom prst="roundRect">
              <a:avLst>
                <a:gd name="adj" fmla="val 16667"/>
              </a:avLst>
            </a:prstGeom>
            <a:grpFill/>
            <a:ln w="1905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69D965A-AFAB-45B5-B2A2-3B16D993C507}"/>
              </a:ext>
            </a:extLst>
          </p:cNvPr>
          <p:cNvGrpSpPr>
            <a:grpSpLocks noChangeAspect="1"/>
          </p:cNvGrpSpPr>
          <p:nvPr/>
        </p:nvGrpSpPr>
        <p:grpSpPr>
          <a:xfrm flipV="1">
            <a:off x="3791680" y="3757835"/>
            <a:ext cx="389989" cy="360000"/>
            <a:chOff x="3170121" y="3140964"/>
            <a:chExt cx="1365988" cy="1323504"/>
          </a:xfrm>
          <a:solidFill>
            <a:srgbClr val="C1C1C1"/>
          </a:solidFill>
        </p:grpSpPr>
        <p:sp>
          <p:nvSpPr>
            <p:cNvPr id="47" name="순서도: 수동 입력 46">
              <a:extLst>
                <a:ext uri="{FF2B5EF4-FFF2-40B4-BE49-F238E27FC236}">
                  <a16:creationId xmlns:a16="http://schemas.microsoft.com/office/drawing/2014/main" id="{EF30CFF0-56F9-4D48-B6B4-7AEC494934D9}"/>
                </a:ext>
              </a:extLst>
            </p:cNvPr>
            <p:cNvSpPr/>
            <p:nvPr/>
          </p:nvSpPr>
          <p:spPr>
            <a:xfrm rot="5400000" flipH="1">
              <a:off x="3690461" y="3609041"/>
              <a:ext cx="648118" cy="1008126"/>
            </a:xfrm>
            <a:prstGeom prst="flowChartManualInput">
              <a:avLst/>
            </a:prstGeom>
            <a:grpFill/>
            <a:ln w="3810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3835ABE-CF3F-453B-B2CB-961ACE01FEC4}"/>
                </a:ext>
              </a:extLst>
            </p:cNvPr>
            <p:cNvSpPr/>
            <p:nvPr/>
          </p:nvSpPr>
          <p:spPr>
            <a:xfrm>
              <a:off x="3491979" y="3573018"/>
              <a:ext cx="1044130" cy="360045"/>
            </a:xfrm>
            <a:prstGeom prst="roundRect">
              <a:avLst>
                <a:gd name="adj" fmla="val 38932"/>
              </a:avLst>
            </a:prstGeom>
            <a:grpFill/>
            <a:ln w="1905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141522C0-1178-4A65-87C0-4831CE2B5609}"/>
                </a:ext>
              </a:extLst>
            </p:cNvPr>
            <p:cNvSpPr/>
            <p:nvPr/>
          </p:nvSpPr>
          <p:spPr>
            <a:xfrm>
              <a:off x="3532841" y="3140964"/>
              <a:ext cx="517743" cy="505849"/>
            </a:xfrm>
            <a:custGeom>
              <a:avLst/>
              <a:gdLst>
                <a:gd name="connsiteX0" fmla="*/ -502 w 1107108"/>
                <a:gd name="connsiteY0" fmla="*/ 975448 h 975448"/>
                <a:gd name="connsiteX1" fmla="*/ 929846 w 1107108"/>
                <a:gd name="connsiteY1" fmla="*/ 975448 h 975448"/>
                <a:gd name="connsiteX2" fmla="*/ 1007375 w 1107108"/>
                <a:gd name="connsiteY2" fmla="*/ 665331 h 975448"/>
                <a:gd name="connsiteX3" fmla="*/ 1107055 w 1107108"/>
                <a:gd name="connsiteY3" fmla="*/ 355215 h 975448"/>
                <a:gd name="connsiteX4" fmla="*/ 1095980 w 1107108"/>
                <a:gd name="connsiteY4" fmla="*/ 200157 h 975448"/>
                <a:gd name="connsiteX5" fmla="*/ 985224 w 1107108"/>
                <a:gd name="connsiteY5" fmla="*/ 67250 h 975448"/>
                <a:gd name="connsiteX6" fmla="*/ 885544 w 1107108"/>
                <a:gd name="connsiteY6" fmla="*/ 797 h 975448"/>
                <a:gd name="connsiteX7" fmla="*/ 763712 w 1107108"/>
                <a:gd name="connsiteY7" fmla="*/ 67250 h 975448"/>
                <a:gd name="connsiteX8" fmla="*/ 221009 w 1107108"/>
                <a:gd name="connsiteY8" fmla="*/ 698558 h 975448"/>
                <a:gd name="connsiteX9" fmla="*/ 32724 w 1107108"/>
                <a:gd name="connsiteY9" fmla="*/ 897919 h 975448"/>
                <a:gd name="connsiteX10" fmla="*/ -502 w 1107108"/>
                <a:gd name="connsiteY10" fmla="*/ 975448 h 97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7108" h="975448">
                  <a:moveTo>
                    <a:pt x="-502" y="975448"/>
                  </a:moveTo>
                  <a:lnTo>
                    <a:pt x="929846" y="975448"/>
                  </a:lnTo>
                  <a:lnTo>
                    <a:pt x="1007375" y="665331"/>
                  </a:lnTo>
                  <a:lnTo>
                    <a:pt x="1107055" y="355215"/>
                  </a:lnTo>
                  <a:lnTo>
                    <a:pt x="1095980" y="200157"/>
                  </a:lnTo>
                  <a:lnTo>
                    <a:pt x="985224" y="67250"/>
                  </a:lnTo>
                  <a:lnTo>
                    <a:pt x="885544" y="797"/>
                  </a:lnTo>
                  <a:lnTo>
                    <a:pt x="763712" y="67250"/>
                  </a:lnTo>
                  <a:lnTo>
                    <a:pt x="221009" y="698558"/>
                  </a:lnTo>
                  <a:lnTo>
                    <a:pt x="32724" y="897919"/>
                  </a:lnTo>
                  <a:lnTo>
                    <a:pt x="-502" y="975448"/>
                  </a:lnTo>
                  <a:close/>
                </a:path>
              </a:pathLst>
            </a:custGeom>
            <a:grpFill/>
            <a:ln w="1905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CED3460F-53AC-4637-A345-91F70E92A408}"/>
                </a:ext>
              </a:extLst>
            </p:cNvPr>
            <p:cNvSpPr/>
            <p:nvPr/>
          </p:nvSpPr>
          <p:spPr>
            <a:xfrm>
              <a:off x="3170121" y="3645027"/>
              <a:ext cx="216027" cy="819441"/>
            </a:xfrm>
            <a:prstGeom prst="roundRect">
              <a:avLst>
                <a:gd name="adj" fmla="val 16667"/>
              </a:avLst>
            </a:prstGeom>
            <a:grpFill/>
            <a:ln w="1905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22D7063-CB65-4FAA-9BEA-25FCA440B47D}"/>
              </a:ext>
            </a:extLst>
          </p:cNvPr>
          <p:cNvSpPr txBox="1"/>
          <p:nvPr/>
        </p:nvSpPr>
        <p:spPr>
          <a:xfrm>
            <a:off x="2820816" y="370217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C1C1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</a:t>
            </a:r>
            <a:endParaRPr lang="ko-KR" altLang="en-US" sz="2000" b="1" dirty="0">
              <a:solidFill>
                <a:srgbClr val="C1C1C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A6236A5-0FC8-4279-83DD-4B31052718FB}"/>
              </a:ext>
            </a:extLst>
          </p:cNvPr>
          <p:cNvGrpSpPr>
            <a:grpSpLocks noChangeAspect="1"/>
          </p:cNvGrpSpPr>
          <p:nvPr/>
        </p:nvGrpSpPr>
        <p:grpSpPr>
          <a:xfrm>
            <a:off x="2338248" y="6093332"/>
            <a:ext cx="389989" cy="360000"/>
            <a:chOff x="3170121" y="3140964"/>
            <a:chExt cx="1365988" cy="1323504"/>
          </a:xfrm>
          <a:solidFill>
            <a:srgbClr val="C1C1C1"/>
          </a:solidFill>
        </p:grpSpPr>
        <p:sp>
          <p:nvSpPr>
            <p:cNvPr id="53" name="순서도: 수동 입력 52">
              <a:extLst>
                <a:ext uri="{FF2B5EF4-FFF2-40B4-BE49-F238E27FC236}">
                  <a16:creationId xmlns:a16="http://schemas.microsoft.com/office/drawing/2014/main" id="{AB5246F9-7EBD-47EE-BBA6-7647B3F338E6}"/>
                </a:ext>
              </a:extLst>
            </p:cNvPr>
            <p:cNvSpPr/>
            <p:nvPr/>
          </p:nvSpPr>
          <p:spPr>
            <a:xfrm rot="5400000" flipH="1">
              <a:off x="3690461" y="3609041"/>
              <a:ext cx="648118" cy="1008126"/>
            </a:xfrm>
            <a:prstGeom prst="flowChartManualInput">
              <a:avLst/>
            </a:prstGeom>
            <a:grpFill/>
            <a:ln w="3810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55C16EA-8804-4F9A-9A1E-A7C80367502E}"/>
                </a:ext>
              </a:extLst>
            </p:cNvPr>
            <p:cNvSpPr/>
            <p:nvPr/>
          </p:nvSpPr>
          <p:spPr>
            <a:xfrm>
              <a:off x="3491979" y="3573018"/>
              <a:ext cx="1044130" cy="360045"/>
            </a:xfrm>
            <a:prstGeom prst="roundRect">
              <a:avLst>
                <a:gd name="adj" fmla="val 38932"/>
              </a:avLst>
            </a:prstGeom>
            <a:grpFill/>
            <a:ln w="1905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70D92C9-4CE8-469D-95FA-7576FDA2D573}"/>
                </a:ext>
              </a:extLst>
            </p:cNvPr>
            <p:cNvSpPr/>
            <p:nvPr/>
          </p:nvSpPr>
          <p:spPr>
            <a:xfrm>
              <a:off x="3532841" y="3140964"/>
              <a:ext cx="517743" cy="505849"/>
            </a:xfrm>
            <a:custGeom>
              <a:avLst/>
              <a:gdLst>
                <a:gd name="connsiteX0" fmla="*/ -502 w 1107108"/>
                <a:gd name="connsiteY0" fmla="*/ 975448 h 975448"/>
                <a:gd name="connsiteX1" fmla="*/ 929846 w 1107108"/>
                <a:gd name="connsiteY1" fmla="*/ 975448 h 975448"/>
                <a:gd name="connsiteX2" fmla="*/ 1007375 w 1107108"/>
                <a:gd name="connsiteY2" fmla="*/ 665331 h 975448"/>
                <a:gd name="connsiteX3" fmla="*/ 1107055 w 1107108"/>
                <a:gd name="connsiteY3" fmla="*/ 355215 h 975448"/>
                <a:gd name="connsiteX4" fmla="*/ 1095980 w 1107108"/>
                <a:gd name="connsiteY4" fmla="*/ 200157 h 975448"/>
                <a:gd name="connsiteX5" fmla="*/ 985224 w 1107108"/>
                <a:gd name="connsiteY5" fmla="*/ 67250 h 975448"/>
                <a:gd name="connsiteX6" fmla="*/ 885544 w 1107108"/>
                <a:gd name="connsiteY6" fmla="*/ 797 h 975448"/>
                <a:gd name="connsiteX7" fmla="*/ 763712 w 1107108"/>
                <a:gd name="connsiteY7" fmla="*/ 67250 h 975448"/>
                <a:gd name="connsiteX8" fmla="*/ 221009 w 1107108"/>
                <a:gd name="connsiteY8" fmla="*/ 698558 h 975448"/>
                <a:gd name="connsiteX9" fmla="*/ 32724 w 1107108"/>
                <a:gd name="connsiteY9" fmla="*/ 897919 h 975448"/>
                <a:gd name="connsiteX10" fmla="*/ -502 w 1107108"/>
                <a:gd name="connsiteY10" fmla="*/ 975448 h 97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7108" h="975448">
                  <a:moveTo>
                    <a:pt x="-502" y="975448"/>
                  </a:moveTo>
                  <a:lnTo>
                    <a:pt x="929846" y="975448"/>
                  </a:lnTo>
                  <a:lnTo>
                    <a:pt x="1007375" y="665331"/>
                  </a:lnTo>
                  <a:lnTo>
                    <a:pt x="1107055" y="355215"/>
                  </a:lnTo>
                  <a:lnTo>
                    <a:pt x="1095980" y="200157"/>
                  </a:lnTo>
                  <a:lnTo>
                    <a:pt x="985224" y="67250"/>
                  </a:lnTo>
                  <a:lnTo>
                    <a:pt x="885544" y="797"/>
                  </a:lnTo>
                  <a:lnTo>
                    <a:pt x="763712" y="67250"/>
                  </a:lnTo>
                  <a:lnTo>
                    <a:pt x="221009" y="698558"/>
                  </a:lnTo>
                  <a:lnTo>
                    <a:pt x="32724" y="897919"/>
                  </a:lnTo>
                  <a:lnTo>
                    <a:pt x="-502" y="975448"/>
                  </a:lnTo>
                  <a:close/>
                </a:path>
              </a:pathLst>
            </a:custGeom>
            <a:grpFill/>
            <a:ln w="1905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BD98DE29-86E9-44E1-9EF6-CB09B63A11C0}"/>
                </a:ext>
              </a:extLst>
            </p:cNvPr>
            <p:cNvSpPr/>
            <p:nvPr/>
          </p:nvSpPr>
          <p:spPr>
            <a:xfrm>
              <a:off x="3170121" y="3645027"/>
              <a:ext cx="216027" cy="819441"/>
            </a:xfrm>
            <a:prstGeom prst="roundRect">
              <a:avLst>
                <a:gd name="adj" fmla="val 16667"/>
              </a:avLst>
            </a:prstGeom>
            <a:grpFill/>
            <a:ln w="1905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810BC0E-5F83-4BE6-AA91-55B862A12A58}"/>
              </a:ext>
            </a:extLst>
          </p:cNvPr>
          <p:cNvGrpSpPr>
            <a:grpSpLocks noChangeAspect="1"/>
          </p:cNvGrpSpPr>
          <p:nvPr/>
        </p:nvGrpSpPr>
        <p:grpSpPr>
          <a:xfrm flipV="1">
            <a:off x="3791680" y="6179784"/>
            <a:ext cx="389989" cy="360000"/>
            <a:chOff x="3170121" y="3140964"/>
            <a:chExt cx="1365988" cy="1323504"/>
          </a:xfrm>
          <a:solidFill>
            <a:srgbClr val="C1C1C1"/>
          </a:solidFill>
        </p:grpSpPr>
        <p:sp>
          <p:nvSpPr>
            <p:cNvPr id="58" name="순서도: 수동 입력 57">
              <a:extLst>
                <a:ext uri="{FF2B5EF4-FFF2-40B4-BE49-F238E27FC236}">
                  <a16:creationId xmlns:a16="http://schemas.microsoft.com/office/drawing/2014/main" id="{99449746-521D-4B92-AB75-B01CAB2A513D}"/>
                </a:ext>
              </a:extLst>
            </p:cNvPr>
            <p:cNvSpPr/>
            <p:nvPr/>
          </p:nvSpPr>
          <p:spPr>
            <a:xfrm rot="5400000" flipH="1">
              <a:off x="3690461" y="3609041"/>
              <a:ext cx="648118" cy="1008126"/>
            </a:xfrm>
            <a:prstGeom prst="flowChartManualInput">
              <a:avLst/>
            </a:prstGeom>
            <a:grpFill/>
            <a:ln w="3810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3FDBCD3B-3012-4684-97DF-CE97D7C9DC2C}"/>
                </a:ext>
              </a:extLst>
            </p:cNvPr>
            <p:cNvSpPr/>
            <p:nvPr/>
          </p:nvSpPr>
          <p:spPr>
            <a:xfrm>
              <a:off x="3491979" y="3573018"/>
              <a:ext cx="1044130" cy="360045"/>
            </a:xfrm>
            <a:prstGeom prst="roundRect">
              <a:avLst>
                <a:gd name="adj" fmla="val 38932"/>
              </a:avLst>
            </a:prstGeom>
            <a:grpFill/>
            <a:ln w="1905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97842702-B0E1-43E3-8946-FD0AAC99CC68}"/>
                </a:ext>
              </a:extLst>
            </p:cNvPr>
            <p:cNvSpPr/>
            <p:nvPr/>
          </p:nvSpPr>
          <p:spPr>
            <a:xfrm>
              <a:off x="3532841" y="3140964"/>
              <a:ext cx="517743" cy="505849"/>
            </a:xfrm>
            <a:custGeom>
              <a:avLst/>
              <a:gdLst>
                <a:gd name="connsiteX0" fmla="*/ -502 w 1107108"/>
                <a:gd name="connsiteY0" fmla="*/ 975448 h 975448"/>
                <a:gd name="connsiteX1" fmla="*/ 929846 w 1107108"/>
                <a:gd name="connsiteY1" fmla="*/ 975448 h 975448"/>
                <a:gd name="connsiteX2" fmla="*/ 1007375 w 1107108"/>
                <a:gd name="connsiteY2" fmla="*/ 665331 h 975448"/>
                <a:gd name="connsiteX3" fmla="*/ 1107055 w 1107108"/>
                <a:gd name="connsiteY3" fmla="*/ 355215 h 975448"/>
                <a:gd name="connsiteX4" fmla="*/ 1095980 w 1107108"/>
                <a:gd name="connsiteY4" fmla="*/ 200157 h 975448"/>
                <a:gd name="connsiteX5" fmla="*/ 985224 w 1107108"/>
                <a:gd name="connsiteY5" fmla="*/ 67250 h 975448"/>
                <a:gd name="connsiteX6" fmla="*/ 885544 w 1107108"/>
                <a:gd name="connsiteY6" fmla="*/ 797 h 975448"/>
                <a:gd name="connsiteX7" fmla="*/ 763712 w 1107108"/>
                <a:gd name="connsiteY7" fmla="*/ 67250 h 975448"/>
                <a:gd name="connsiteX8" fmla="*/ 221009 w 1107108"/>
                <a:gd name="connsiteY8" fmla="*/ 698558 h 975448"/>
                <a:gd name="connsiteX9" fmla="*/ 32724 w 1107108"/>
                <a:gd name="connsiteY9" fmla="*/ 897919 h 975448"/>
                <a:gd name="connsiteX10" fmla="*/ -502 w 1107108"/>
                <a:gd name="connsiteY10" fmla="*/ 975448 h 97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7108" h="975448">
                  <a:moveTo>
                    <a:pt x="-502" y="975448"/>
                  </a:moveTo>
                  <a:lnTo>
                    <a:pt x="929846" y="975448"/>
                  </a:lnTo>
                  <a:lnTo>
                    <a:pt x="1007375" y="665331"/>
                  </a:lnTo>
                  <a:lnTo>
                    <a:pt x="1107055" y="355215"/>
                  </a:lnTo>
                  <a:lnTo>
                    <a:pt x="1095980" y="200157"/>
                  </a:lnTo>
                  <a:lnTo>
                    <a:pt x="985224" y="67250"/>
                  </a:lnTo>
                  <a:lnTo>
                    <a:pt x="885544" y="797"/>
                  </a:lnTo>
                  <a:lnTo>
                    <a:pt x="763712" y="67250"/>
                  </a:lnTo>
                  <a:lnTo>
                    <a:pt x="221009" y="698558"/>
                  </a:lnTo>
                  <a:lnTo>
                    <a:pt x="32724" y="897919"/>
                  </a:lnTo>
                  <a:lnTo>
                    <a:pt x="-502" y="975448"/>
                  </a:lnTo>
                  <a:close/>
                </a:path>
              </a:pathLst>
            </a:custGeom>
            <a:grpFill/>
            <a:ln w="1905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ADE7EEE4-C42A-4F68-A478-EB309C0C4B35}"/>
                </a:ext>
              </a:extLst>
            </p:cNvPr>
            <p:cNvSpPr/>
            <p:nvPr/>
          </p:nvSpPr>
          <p:spPr>
            <a:xfrm>
              <a:off x="3170121" y="3645027"/>
              <a:ext cx="216027" cy="819441"/>
            </a:xfrm>
            <a:prstGeom prst="roundRect">
              <a:avLst>
                <a:gd name="adj" fmla="val 16667"/>
              </a:avLst>
            </a:prstGeom>
            <a:grpFill/>
            <a:ln w="1905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394AD5B-3444-49BF-AD39-F5D5644D7FCE}"/>
              </a:ext>
            </a:extLst>
          </p:cNvPr>
          <p:cNvSpPr txBox="1"/>
          <p:nvPr/>
        </p:nvSpPr>
        <p:spPr>
          <a:xfrm>
            <a:off x="2820816" y="612412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C1C1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endParaRPr lang="ko-KR" altLang="en-US" sz="2000" b="1" dirty="0">
              <a:solidFill>
                <a:srgbClr val="C1C1C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>
            <a:cxnSpLocks/>
          </p:cNvCxnSpPr>
          <p:nvPr/>
        </p:nvCxnSpPr>
        <p:spPr>
          <a:xfrm>
            <a:off x="6096000" y="1988831"/>
            <a:ext cx="0" cy="2232279"/>
          </a:xfrm>
          <a:prstGeom prst="line">
            <a:avLst/>
          </a:prstGeom>
          <a:ln w="25400"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998390" y="3717047"/>
            <a:ext cx="2304288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2615563" y="1916784"/>
            <a:ext cx="1062444" cy="980745"/>
            <a:chOff x="3170121" y="3140964"/>
            <a:chExt cx="1365988" cy="1323504"/>
          </a:xfrm>
          <a:solidFill>
            <a:srgbClr val="0382E7"/>
          </a:solidFill>
        </p:grpSpPr>
        <p:sp>
          <p:nvSpPr>
            <p:cNvPr id="50" name="순서도: 수동 입력 49"/>
            <p:cNvSpPr/>
            <p:nvPr/>
          </p:nvSpPr>
          <p:spPr>
            <a:xfrm rot="5400000" flipH="1">
              <a:off x="3690461" y="3609041"/>
              <a:ext cx="648118" cy="1008126"/>
            </a:xfrm>
            <a:prstGeom prst="flowChartManualInput">
              <a:avLst/>
            </a:prstGeom>
            <a:grpFill/>
            <a:ln w="38100" cap="flat" cmpd="sng" algn="ctr">
              <a:solidFill>
                <a:srgbClr val="0382E7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사각형: 둥근 모서리 50"/>
            <p:cNvSpPr/>
            <p:nvPr/>
          </p:nvSpPr>
          <p:spPr>
            <a:xfrm>
              <a:off x="3491979" y="3573018"/>
              <a:ext cx="1044130" cy="360045"/>
            </a:xfrm>
            <a:prstGeom prst="roundRect">
              <a:avLst>
                <a:gd name="adj" fmla="val 38932"/>
              </a:avLst>
            </a:prstGeom>
            <a:grpFill/>
            <a:ln w="19050" cap="flat" cmpd="sng" algn="ctr">
              <a:solidFill>
                <a:srgbClr val="0382E7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: 도형 54"/>
            <p:cNvSpPr/>
            <p:nvPr/>
          </p:nvSpPr>
          <p:spPr>
            <a:xfrm>
              <a:off x="3532841" y="3140964"/>
              <a:ext cx="517743" cy="505849"/>
            </a:xfrm>
            <a:custGeom>
              <a:avLst/>
              <a:gdLst>
                <a:gd name="connsiteX0" fmla="*/ -502 w 1107108"/>
                <a:gd name="connsiteY0" fmla="*/ 975448 h 975448"/>
                <a:gd name="connsiteX1" fmla="*/ 929846 w 1107108"/>
                <a:gd name="connsiteY1" fmla="*/ 975448 h 975448"/>
                <a:gd name="connsiteX2" fmla="*/ 1007375 w 1107108"/>
                <a:gd name="connsiteY2" fmla="*/ 665331 h 975448"/>
                <a:gd name="connsiteX3" fmla="*/ 1107055 w 1107108"/>
                <a:gd name="connsiteY3" fmla="*/ 355215 h 975448"/>
                <a:gd name="connsiteX4" fmla="*/ 1095980 w 1107108"/>
                <a:gd name="connsiteY4" fmla="*/ 200157 h 975448"/>
                <a:gd name="connsiteX5" fmla="*/ 985224 w 1107108"/>
                <a:gd name="connsiteY5" fmla="*/ 67250 h 975448"/>
                <a:gd name="connsiteX6" fmla="*/ 885544 w 1107108"/>
                <a:gd name="connsiteY6" fmla="*/ 797 h 975448"/>
                <a:gd name="connsiteX7" fmla="*/ 763712 w 1107108"/>
                <a:gd name="connsiteY7" fmla="*/ 67250 h 975448"/>
                <a:gd name="connsiteX8" fmla="*/ 221009 w 1107108"/>
                <a:gd name="connsiteY8" fmla="*/ 698558 h 975448"/>
                <a:gd name="connsiteX9" fmla="*/ 32724 w 1107108"/>
                <a:gd name="connsiteY9" fmla="*/ 897919 h 975448"/>
                <a:gd name="connsiteX10" fmla="*/ -502 w 1107108"/>
                <a:gd name="connsiteY10" fmla="*/ 975448 h 97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7108" h="975448">
                  <a:moveTo>
                    <a:pt x="-502" y="975448"/>
                  </a:moveTo>
                  <a:lnTo>
                    <a:pt x="929846" y="975448"/>
                  </a:lnTo>
                  <a:lnTo>
                    <a:pt x="1007375" y="665331"/>
                  </a:lnTo>
                  <a:lnTo>
                    <a:pt x="1107055" y="355215"/>
                  </a:lnTo>
                  <a:lnTo>
                    <a:pt x="1095980" y="200157"/>
                  </a:lnTo>
                  <a:lnTo>
                    <a:pt x="985224" y="67250"/>
                  </a:lnTo>
                  <a:lnTo>
                    <a:pt x="885544" y="797"/>
                  </a:lnTo>
                  <a:lnTo>
                    <a:pt x="763712" y="67250"/>
                  </a:lnTo>
                  <a:lnTo>
                    <a:pt x="221009" y="698558"/>
                  </a:lnTo>
                  <a:lnTo>
                    <a:pt x="32724" y="897919"/>
                  </a:lnTo>
                  <a:lnTo>
                    <a:pt x="-502" y="975448"/>
                  </a:lnTo>
                  <a:close/>
                </a:path>
              </a:pathLst>
            </a:custGeom>
            <a:grpFill/>
            <a:ln w="19050" cap="flat" cmpd="sng" algn="ctr">
              <a:solidFill>
                <a:srgbClr val="0382E7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사각형: 둥근 모서리 55"/>
            <p:cNvSpPr/>
            <p:nvPr/>
          </p:nvSpPr>
          <p:spPr>
            <a:xfrm>
              <a:off x="3170121" y="3645027"/>
              <a:ext cx="216027" cy="819441"/>
            </a:xfrm>
            <a:prstGeom prst="roundRect">
              <a:avLst>
                <a:gd name="adj" fmla="val 16667"/>
              </a:avLst>
            </a:prstGeom>
            <a:grpFill/>
            <a:ln w="19050" cap="flat" cmpd="sng" algn="ctr">
              <a:solidFill>
                <a:srgbClr val="0382E7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9" name="그룹 58"/>
          <p:cNvGrpSpPr>
            <a:grpSpLocks noChangeAspect="1"/>
          </p:cNvGrpSpPr>
          <p:nvPr/>
        </p:nvGrpSpPr>
        <p:grpSpPr>
          <a:xfrm flipV="1">
            <a:off x="8616315" y="2088220"/>
            <a:ext cx="1062444" cy="980745"/>
            <a:chOff x="3170121" y="3140964"/>
            <a:chExt cx="1365988" cy="1323504"/>
          </a:xfrm>
          <a:solidFill>
            <a:srgbClr val="C1C1C1"/>
          </a:solidFill>
        </p:grpSpPr>
        <p:sp>
          <p:nvSpPr>
            <p:cNvPr id="60" name="순서도: 수동 입력 59"/>
            <p:cNvSpPr/>
            <p:nvPr/>
          </p:nvSpPr>
          <p:spPr>
            <a:xfrm rot="5400000" flipH="1">
              <a:off x="3690461" y="3609041"/>
              <a:ext cx="648118" cy="1008126"/>
            </a:xfrm>
            <a:prstGeom prst="flowChartManualInput">
              <a:avLst/>
            </a:prstGeom>
            <a:grpFill/>
            <a:ln w="3810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" name="사각형: 둥근 모서리 60"/>
            <p:cNvSpPr/>
            <p:nvPr/>
          </p:nvSpPr>
          <p:spPr>
            <a:xfrm>
              <a:off x="3491979" y="3573018"/>
              <a:ext cx="1044130" cy="360045"/>
            </a:xfrm>
            <a:prstGeom prst="roundRect">
              <a:avLst>
                <a:gd name="adj" fmla="val 38932"/>
              </a:avLst>
            </a:prstGeom>
            <a:grpFill/>
            <a:ln w="1905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3532841" y="3140964"/>
              <a:ext cx="517743" cy="505849"/>
            </a:xfrm>
            <a:custGeom>
              <a:avLst/>
              <a:gdLst>
                <a:gd name="connsiteX0" fmla="*/ -502 w 1107108"/>
                <a:gd name="connsiteY0" fmla="*/ 975448 h 975448"/>
                <a:gd name="connsiteX1" fmla="*/ 929846 w 1107108"/>
                <a:gd name="connsiteY1" fmla="*/ 975448 h 975448"/>
                <a:gd name="connsiteX2" fmla="*/ 1007375 w 1107108"/>
                <a:gd name="connsiteY2" fmla="*/ 665331 h 975448"/>
                <a:gd name="connsiteX3" fmla="*/ 1107055 w 1107108"/>
                <a:gd name="connsiteY3" fmla="*/ 355215 h 975448"/>
                <a:gd name="connsiteX4" fmla="*/ 1095980 w 1107108"/>
                <a:gd name="connsiteY4" fmla="*/ 200157 h 975448"/>
                <a:gd name="connsiteX5" fmla="*/ 985224 w 1107108"/>
                <a:gd name="connsiteY5" fmla="*/ 67250 h 975448"/>
                <a:gd name="connsiteX6" fmla="*/ 885544 w 1107108"/>
                <a:gd name="connsiteY6" fmla="*/ 797 h 975448"/>
                <a:gd name="connsiteX7" fmla="*/ 763712 w 1107108"/>
                <a:gd name="connsiteY7" fmla="*/ 67250 h 975448"/>
                <a:gd name="connsiteX8" fmla="*/ 221009 w 1107108"/>
                <a:gd name="connsiteY8" fmla="*/ 698558 h 975448"/>
                <a:gd name="connsiteX9" fmla="*/ 32724 w 1107108"/>
                <a:gd name="connsiteY9" fmla="*/ 897919 h 975448"/>
                <a:gd name="connsiteX10" fmla="*/ -502 w 1107108"/>
                <a:gd name="connsiteY10" fmla="*/ 975448 h 97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7108" h="975448">
                  <a:moveTo>
                    <a:pt x="-502" y="975448"/>
                  </a:moveTo>
                  <a:lnTo>
                    <a:pt x="929846" y="975448"/>
                  </a:lnTo>
                  <a:lnTo>
                    <a:pt x="1007375" y="665331"/>
                  </a:lnTo>
                  <a:lnTo>
                    <a:pt x="1107055" y="355215"/>
                  </a:lnTo>
                  <a:lnTo>
                    <a:pt x="1095980" y="200157"/>
                  </a:lnTo>
                  <a:lnTo>
                    <a:pt x="985224" y="67250"/>
                  </a:lnTo>
                  <a:lnTo>
                    <a:pt x="885544" y="797"/>
                  </a:lnTo>
                  <a:lnTo>
                    <a:pt x="763712" y="67250"/>
                  </a:lnTo>
                  <a:lnTo>
                    <a:pt x="221009" y="698558"/>
                  </a:lnTo>
                  <a:lnTo>
                    <a:pt x="32724" y="897919"/>
                  </a:lnTo>
                  <a:lnTo>
                    <a:pt x="-502" y="975448"/>
                  </a:lnTo>
                  <a:close/>
                </a:path>
              </a:pathLst>
            </a:custGeom>
            <a:grpFill/>
            <a:ln w="1905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사각형: 둥근 모서리 62"/>
            <p:cNvSpPr/>
            <p:nvPr/>
          </p:nvSpPr>
          <p:spPr>
            <a:xfrm>
              <a:off x="3170121" y="3645027"/>
              <a:ext cx="216027" cy="819441"/>
            </a:xfrm>
            <a:prstGeom prst="roundRect">
              <a:avLst>
                <a:gd name="adj" fmla="val 16667"/>
              </a:avLst>
            </a:prstGeom>
            <a:grpFill/>
            <a:ln w="19050" cap="flat" cmpd="sng" algn="ctr">
              <a:solidFill>
                <a:srgbClr val="C1C1C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64" name="직선 연결선 63"/>
          <p:cNvCxnSpPr/>
          <p:nvPr/>
        </p:nvCxnSpPr>
        <p:spPr>
          <a:xfrm>
            <a:off x="2021643" y="3717047"/>
            <a:ext cx="2304288" cy="0"/>
          </a:xfrm>
          <a:prstGeom prst="line">
            <a:avLst/>
          </a:prstGeom>
          <a:solidFill>
            <a:srgbClr val="0382E7"/>
          </a:solidFill>
          <a:ln>
            <a:solidFill>
              <a:srgbClr val="038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510628" y="3140975"/>
            <a:ext cx="1326318" cy="4697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b="1">
                <a:solidFill>
                  <a:srgbClr val="0382E7"/>
                </a:solidFill>
                <a:latin typeface="나눔고딕 ExtraBold"/>
                <a:ea typeface="나눔고딕 ExtraBold"/>
              </a:rPr>
              <a:t>LIKE IT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998390" y="3175265"/>
            <a:ext cx="2352837" cy="469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b="1">
                <a:solidFill>
                  <a:schemeClr val="lt1"/>
                </a:solidFill>
                <a:latin typeface="나눔고딕 ExtraBold"/>
                <a:ea typeface="나눔고딕 ExtraBold"/>
              </a:rPr>
              <a:t>DISLIKE IT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1230" y="4885348"/>
            <a:ext cx="111127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 b="1" dirty="0">
                <a:solidFill>
                  <a:schemeClr val="lt1"/>
                </a:solidFill>
                <a:latin typeface="나눔스퀘어"/>
                <a:ea typeface="나눔스퀘어"/>
              </a:rPr>
              <a:t>댓글의 좋아요 개수를 </a:t>
            </a:r>
            <a:r>
              <a:rPr lang="en-US" altLang="ko-KR" sz="2200" b="1" dirty="0">
                <a:solidFill>
                  <a:schemeClr val="lt1"/>
                </a:solidFill>
                <a:latin typeface="나눔스퀘어"/>
                <a:ea typeface="나눔스퀘어"/>
              </a:rPr>
              <a:t>5 level</a:t>
            </a:r>
            <a:r>
              <a:rPr lang="ko-KR" altLang="en-US" sz="2200" b="1" dirty="0">
                <a:solidFill>
                  <a:schemeClr val="lt1"/>
                </a:solidFill>
                <a:latin typeface="나눔스퀘어"/>
                <a:ea typeface="나눔스퀘어"/>
              </a:rPr>
              <a:t>로 나누어 회귀분석때 </a:t>
            </a:r>
            <a:r>
              <a:rPr lang="ko-KR" altLang="en-US" sz="2200" b="1" dirty="0" err="1">
                <a:solidFill>
                  <a:schemeClr val="lt1"/>
                </a:solidFill>
                <a:latin typeface="나눔스퀘어"/>
                <a:ea typeface="나눔스퀘어"/>
              </a:rPr>
              <a:t>감정값으로</a:t>
            </a:r>
            <a:r>
              <a:rPr lang="ko-KR" altLang="en-US" sz="2200" b="1" dirty="0">
                <a:solidFill>
                  <a:schemeClr val="lt1"/>
                </a:solidFill>
                <a:latin typeface="나눔스퀘어"/>
                <a:ea typeface="나눔스퀘어"/>
              </a:rPr>
              <a:t> 사용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236</Words>
  <Application>Microsoft Office PowerPoint</Application>
  <PresentationFormat>와이드스크린</PresentationFormat>
  <Paragraphs>79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나눔고딕 ExtraBold</vt:lpstr>
      <vt:lpstr>나눔명조 ExtraBold</vt:lpstr>
      <vt:lpstr>나눔스퀘어</vt:lpstr>
      <vt:lpstr>나눔스퀘어 Light</vt:lpstr>
      <vt:lpstr>맑은 고딕</vt:lpstr>
      <vt:lpstr>야놀자 야체 B</vt:lpstr>
      <vt:lpstr>함초롬돋움</vt:lpstr>
      <vt:lpstr>Arial</vt:lpstr>
      <vt:lpstr>Bahnschrift Condensed</vt:lpstr>
      <vt:lpstr>Bahnschrift SemiBold Condensed</vt:lpstr>
      <vt:lpstr>한컴오피스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joojh</dc:creator>
  <cp:lastModifiedBy>강 수민</cp:lastModifiedBy>
  <cp:revision>184</cp:revision>
  <dcterms:created xsi:type="dcterms:W3CDTF">2019-06-19T13:52:53Z</dcterms:created>
  <dcterms:modified xsi:type="dcterms:W3CDTF">2020-08-27T04:30:02Z</dcterms:modified>
  <cp:version>1000.0000.01</cp:version>
</cp:coreProperties>
</file>