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9" r:id="rId2"/>
    <p:sldId id="259" r:id="rId3"/>
    <p:sldId id="293" r:id="rId4"/>
    <p:sldId id="258" r:id="rId5"/>
    <p:sldId id="294" r:id="rId6"/>
    <p:sldId id="295" r:id="rId7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" id="{A6F10E1A-F3A0-4110-99A9-85B7D2CC6BD2}">
          <p14:sldIdLst>
            <p14:sldId id="269"/>
            <p14:sldId id="259"/>
            <p14:sldId id="293"/>
            <p14:sldId id="25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영우" initials="서" lastIdx="0" clrIdx="0">
    <p:extLst>
      <p:ext uri="{19B8F6BF-5375-455C-9EA6-DF929625EA0E}">
        <p15:presenceInfo xmlns:p15="http://schemas.microsoft.com/office/powerpoint/2012/main" userId="02fa8f6ac515f0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458"/>
    <a:srgbClr val="6A7B8B"/>
    <a:srgbClr val="A0A19D"/>
    <a:srgbClr val="E8ECE5"/>
    <a:srgbClr val="840202"/>
    <a:srgbClr val="632523"/>
    <a:srgbClr val="FF434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44" autoAdjust="0"/>
  </p:normalViewPr>
  <p:slideViewPr>
    <p:cSldViewPr>
      <p:cViewPr varScale="1">
        <p:scale>
          <a:sx n="156" d="100"/>
          <a:sy n="156" d="100"/>
        </p:scale>
        <p:origin x="50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92EE-341E-42FC-A5D0-06604FAE7C4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AF33-5483-4299-84FB-14104F129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특정한 공정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방법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기계설비 또는 시스템이 미리 설정되어 있는 판정기준에 맞는 결과를 일관되게 도출한다는 것을 검증하고 이를 문서화 하는 것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7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7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9AF33-5483-4299-84FB-14104F129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72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6479-AE37-4356-9383-84CB01FC3F3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25" y="203479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5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rgbClr val="4F5458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4F5458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인공지능과 윤리</a:t>
            </a:r>
            <a:endParaRPr kumimoji="0" lang="en-US" altLang="ko-KR" sz="35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rgbClr val="4F5458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6121" y="2034798"/>
            <a:ext cx="7848872" cy="0"/>
          </a:xfrm>
          <a:prstGeom prst="line">
            <a:avLst/>
          </a:prstGeom>
          <a:ln w="127000">
            <a:solidFill>
              <a:srgbClr val="6A7B8B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36121" y="3717032"/>
            <a:ext cx="7848872" cy="0"/>
          </a:xfrm>
          <a:prstGeom prst="line">
            <a:avLst/>
          </a:prstGeom>
          <a:ln w="127000">
            <a:solidFill>
              <a:srgbClr val="A0A19D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54577" y="0"/>
            <a:ext cx="9298577" cy="6858000"/>
            <a:chOff x="-85080" y="0"/>
            <a:chExt cx="9203507" cy="6858000"/>
          </a:xfrm>
        </p:grpSpPr>
        <p:sp>
          <p:nvSpPr>
            <p:cNvPr id="4" name="직사각형 3"/>
            <p:cNvSpPr/>
            <p:nvPr/>
          </p:nvSpPr>
          <p:spPr>
            <a:xfrm>
              <a:off x="-85080" y="0"/>
              <a:ext cx="4620046" cy="6858000"/>
            </a:xfrm>
            <a:prstGeom prst="rect">
              <a:avLst/>
            </a:prstGeom>
            <a:solidFill>
              <a:srgbClr val="6A7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98381" y="0"/>
              <a:ext cx="4620046" cy="6858000"/>
            </a:xfrm>
            <a:prstGeom prst="rect">
              <a:avLst/>
            </a:prstGeom>
            <a:solidFill>
              <a:srgbClr val="E8E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899" y="3075057"/>
              <a:ext cx="231024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259632" y="2852936"/>
              <a:ext cx="2088232" cy="0"/>
            </a:xfrm>
            <a:prstGeom prst="line">
              <a:avLst/>
            </a:prstGeom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259632" y="3881364"/>
              <a:ext cx="2088232" cy="7559"/>
            </a:xfrm>
            <a:prstGeom prst="line">
              <a:avLst/>
            </a:prstGeom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rgbClr val="4F54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rgbClr val="4F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25824" y="335016"/>
            <a:ext cx="45236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</a:t>
            </a:r>
          </a:p>
          <a:p>
            <a:endParaRPr lang="en-US" altLang="ko-KR" sz="3600" b="1" kern="0" dirty="0" smtClean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itchFamily="50" charset="-127"/>
            </a:endParaRPr>
          </a:p>
          <a:p>
            <a:r>
              <a:rPr lang="en-US" altLang="ko-KR" sz="3600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2</a:t>
            </a:r>
            <a:endParaRPr lang="en-US" altLang="ko-KR" sz="3600" b="1" kern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itchFamily="50" charset="-127"/>
            </a:endParaRPr>
          </a:p>
          <a:p>
            <a:endParaRPr lang="en-US" altLang="ko-KR" sz="3600" b="1" kern="0" dirty="0" smtClean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itchFamily="50" charset="-127"/>
            </a:endParaRPr>
          </a:p>
          <a:p>
            <a:r>
              <a:rPr lang="en-US" altLang="ko-KR" sz="3600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3</a:t>
            </a:r>
            <a:endParaRPr lang="en-US" altLang="ko-KR" sz="3600" b="1" kern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300AA-01FB-43F1-975F-1B0B4EB2CBB8}"/>
              </a:ext>
            </a:extLst>
          </p:cNvPr>
          <p:cNvSpPr txBox="1"/>
          <p:nvPr/>
        </p:nvSpPr>
        <p:spPr>
          <a:xfrm>
            <a:off x="5134216" y="510309"/>
            <a:ext cx="354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추론기반추천  </a:t>
            </a:r>
            <a:r>
              <a:rPr lang="en-US" altLang="ko-KR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vs. </a:t>
            </a:r>
            <a:r>
              <a:rPr lang="ko-KR" altLang="en-US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데이터기반추천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7E7CD5-563A-46AF-B581-D6C98DF1EBCA}"/>
              </a:ext>
            </a:extLst>
          </p:cNvPr>
          <p:cNvSpPr txBox="1"/>
          <p:nvPr/>
        </p:nvSpPr>
        <p:spPr>
          <a:xfrm>
            <a:off x="5131118" y="161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추론  </a:t>
            </a:r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vs. </a:t>
            </a:r>
            <a:r>
              <a:rPr lang="ko-KR" altLang="en-US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D15454-F858-428A-B8AA-4B96BC1C57DD}"/>
              </a:ext>
            </a:extLst>
          </p:cNvPr>
          <p:cNvSpPr txBox="1"/>
          <p:nvPr/>
        </p:nvSpPr>
        <p:spPr>
          <a:xfrm>
            <a:off x="5156808" y="269962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협력 </a:t>
            </a:r>
            <a:r>
              <a:rPr lang="ko-KR" altLang="en-US" b="1" kern="0" dirty="0" err="1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필터링</a:t>
            </a:r>
            <a:r>
              <a:rPr lang="en-US" altLang="ko-KR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en-US" altLang="ko-KR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Collaborative </a:t>
            </a:r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Filtering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추론기반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추천 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vs.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기반 추천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166" y="1700808"/>
            <a:ext cx="8696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예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도서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추천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추론 기반 추천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분류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장르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 </a:t>
            </a: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 추천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데이터 기반 추천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구매자 구매 이력과 연관성 분석 통한 추천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추론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기반 추</a:t>
            </a:r>
            <a:r>
              <a:rPr lang="ko-KR" altLang="en-US" sz="2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vs. </a:t>
            </a:r>
            <a:r>
              <a:rPr lang="ko-KR" altLang="en-US" sz="2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추천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ko-KR" sz="2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과거에는 추론 기반이  </a:t>
            </a: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접근법의</a:t>
            </a:r>
            <a:r>
              <a:rPr lang="en-US" altLang="ko-KR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대세</a:t>
            </a:r>
            <a:endParaRPr lang="en-US" altLang="ko-KR" sz="2000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endParaRPr lang="en-US" altLang="ko-KR" sz="2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현재는 데이터 기반이 주류를 이룸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92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</a:t>
            </a:r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vs. </a:t>
            </a:r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166" y="1700808"/>
            <a:ext cx="869632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확률론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vs.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주사위 던질 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짝수가 나올 확률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말기 간암 환자의 생존 확률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lvl="1" fontAlgn="base"/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vs.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(reasoning) : Default reasoning, Case-based reasoning, Temporal reasoning, Model-based reasoning, Rule-based reasoning, …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Collaborative filtering, …</a:t>
            </a: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 vs.  Knowledge Acquisition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9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56087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+mj-ea"/>
                <a:ea typeface="+mj-ea"/>
              </a:rPr>
              <a:t>협력필터링</a:t>
            </a:r>
            <a:r>
              <a:rPr lang="en-US" altLang="ko-KR" sz="3600" dirty="0" smtClean="0">
                <a:latin typeface="+mj-ea"/>
                <a:ea typeface="+mj-ea"/>
              </a:rPr>
              <a:t>(Collaborative filtering)</a:t>
            </a:r>
            <a:r>
              <a:rPr lang="ko-KR" altLang="en-US" sz="3600" dirty="0" smtClean="0">
                <a:latin typeface="+mj-ea"/>
                <a:ea typeface="+mj-ea"/>
              </a:rPr>
              <a:t>은</a:t>
            </a:r>
            <a:r>
              <a:rPr lang="en-US" altLang="ko-KR" sz="3600" dirty="0" smtClean="0">
                <a:latin typeface="+mj-ea"/>
                <a:ea typeface="+mj-ea"/>
              </a:rPr>
              <a:t>?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72304912" descr="EMB0000220052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1628800"/>
            <a:ext cx="7740352" cy="44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56087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+mj-ea"/>
                <a:ea typeface="+mj-ea"/>
              </a:rPr>
              <a:t>협력필터링</a:t>
            </a:r>
            <a:r>
              <a:rPr lang="en-US" altLang="ko-KR" sz="3600" dirty="0" smtClean="0">
                <a:latin typeface="+mj-ea"/>
                <a:ea typeface="+mj-ea"/>
              </a:rPr>
              <a:t>(Collaborative filtering)</a:t>
            </a:r>
            <a:r>
              <a:rPr lang="ko-KR" altLang="en-US" sz="3600" dirty="0" smtClean="0">
                <a:latin typeface="+mj-ea"/>
                <a:ea typeface="+mj-ea"/>
              </a:rPr>
              <a:t>은</a:t>
            </a:r>
            <a:r>
              <a:rPr lang="en-US" altLang="ko-KR" sz="3600" dirty="0" smtClean="0">
                <a:latin typeface="+mj-ea"/>
                <a:ea typeface="+mj-ea"/>
              </a:rPr>
              <a:t>?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72302352" descr="EMB0000220052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78" y="1772816"/>
            <a:ext cx="6912843" cy="45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302</Words>
  <Application>Microsoft Office PowerPoint</Application>
  <PresentationFormat>화면 슬라이드 쇼(4:3)</PresentationFormat>
  <Paragraphs>52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나눔바른고딕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heeki@inje.ac.kr</cp:lastModifiedBy>
  <cp:revision>130</cp:revision>
  <dcterms:created xsi:type="dcterms:W3CDTF">2017-03-13T07:40:17Z</dcterms:created>
  <dcterms:modified xsi:type="dcterms:W3CDTF">2020-07-14T03:34:08Z</dcterms:modified>
</cp:coreProperties>
</file>