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1" r:id="rId4"/>
    <p:sldId id="264" r:id="rId5"/>
    <p:sldId id="265" r:id="rId6"/>
    <p:sldId id="267" r:id="rId7"/>
    <p:sldId id="258" r:id="rId8"/>
    <p:sldId id="259" r:id="rId9"/>
    <p:sldId id="260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82" autoAdjust="0"/>
    <p:restoredTop sz="94660"/>
  </p:normalViewPr>
  <p:slideViewPr>
    <p:cSldViewPr snapToGrid="0">
      <p:cViewPr varScale="1">
        <p:scale>
          <a:sx n="83" d="100"/>
          <a:sy n="83" d="100"/>
        </p:scale>
        <p:origin x="84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pPr>
            <a:r>
              <a:rPr lang="en-US"/>
              <a:t>Working Time Percentage</a:t>
            </a:r>
            <a:endParaRPr lang="zh-TW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Input</c:v>
                </c:pt>
              </c:strCache>
            </c:strRef>
          </c:tx>
          <c:spPr>
            <a:solidFill>
              <a:schemeClr val="accent1"/>
            </a:solidFill>
            <a:ln w="12700"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工作表1!$A$2:$A$4</c:f>
              <c:strCache>
                <c:ptCount val="3"/>
                <c:pt idx="0">
                  <c:v>Simple</c:v>
                </c:pt>
                <c:pt idx="1">
                  <c:v>Iterator</c:v>
                </c:pt>
                <c:pt idx="2">
                  <c:v>Alternative</c:v>
                </c:pt>
              </c:strCache>
            </c:strRef>
          </c:cat>
          <c:val>
            <c:numRef>
              <c:f>工作表1!$B$2:$B$4</c:f>
              <c:numCache>
                <c:formatCode>General</c:formatCode>
                <c:ptCount val="3"/>
                <c:pt idx="0">
                  <c:v>63.734999999999999</c:v>
                </c:pt>
                <c:pt idx="1">
                  <c:v>67.292000000000002</c:v>
                </c:pt>
                <c:pt idx="2">
                  <c:v>134.59100000000001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50-40FE-9DA9-3A25412B9AD1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Sorting</c:v>
                </c:pt>
              </c:strCache>
            </c:strRef>
          </c:tx>
          <c:spPr>
            <a:solidFill>
              <a:schemeClr val="accent2"/>
            </a:solidFill>
            <a:ln w="12700"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工作表1!$A$2:$A$4</c:f>
              <c:strCache>
                <c:ptCount val="3"/>
                <c:pt idx="0">
                  <c:v>Simple</c:v>
                </c:pt>
                <c:pt idx="1">
                  <c:v>Iterator</c:v>
                </c:pt>
                <c:pt idx="2">
                  <c:v>Alternative</c:v>
                </c:pt>
              </c:strCache>
            </c:strRef>
          </c:cat>
          <c:val>
            <c:numRef>
              <c:f>工作表1!$C$2:$C$4</c:f>
              <c:numCache>
                <c:formatCode>General</c:formatCode>
                <c:ptCount val="3"/>
                <c:pt idx="0">
                  <c:v>6.1040000000000001</c:v>
                </c:pt>
                <c:pt idx="1">
                  <c:v>3.883</c:v>
                </c:pt>
                <c:pt idx="2">
                  <c:v>4.968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050-40FE-9DA9-3A25412B9AD1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Output</c:v>
                </c:pt>
              </c:strCache>
            </c:strRef>
          </c:tx>
          <c:spPr>
            <a:solidFill>
              <a:schemeClr val="accent3"/>
            </a:solidFill>
            <a:ln w="12700"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工作表1!$A$2:$A$4</c:f>
              <c:strCache>
                <c:ptCount val="3"/>
                <c:pt idx="0">
                  <c:v>Simple</c:v>
                </c:pt>
                <c:pt idx="1">
                  <c:v>Iterator</c:v>
                </c:pt>
                <c:pt idx="2">
                  <c:v>Alternative</c:v>
                </c:pt>
              </c:strCache>
            </c:strRef>
          </c:cat>
          <c:val>
            <c:numRef>
              <c:f>工作表1!$D$2:$D$4</c:f>
              <c:numCache>
                <c:formatCode>General</c:formatCode>
                <c:ptCount val="3"/>
                <c:pt idx="0">
                  <c:v>2.7389999999999999</c:v>
                </c:pt>
                <c:pt idx="1">
                  <c:v>8.3859999999999992</c:v>
                </c:pt>
                <c:pt idx="2">
                  <c:v>88.394999999999996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050-40FE-9DA9-3A25412B9AD1}"/>
            </c:ext>
          </c:extLst>
        </c:ser>
        <c:ser>
          <c:idx val="3"/>
          <c:order val="3"/>
          <c:tx>
            <c:strRef>
              <c:f>工作表1!$E$1</c:f>
              <c:strCache>
                <c:ptCount val="1"/>
                <c:pt idx="0">
                  <c:v>Character Table Creation</c:v>
                </c:pt>
              </c:strCache>
            </c:strRef>
          </c:tx>
          <c:spPr>
            <a:solidFill>
              <a:schemeClr val="accent4"/>
            </a:solidFill>
            <a:ln w="12700"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工作表1!$A$2:$A$4</c:f>
              <c:strCache>
                <c:ptCount val="3"/>
                <c:pt idx="0">
                  <c:v>Simple</c:v>
                </c:pt>
                <c:pt idx="1">
                  <c:v>Iterator</c:v>
                </c:pt>
                <c:pt idx="2">
                  <c:v>Alternative</c:v>
                </c:pt>
              </c:strCache>
            </c:strRef>
          </c:cat>
          <c:val>
            <c:numRef>
              <c:f>工作表1!$E$2:$E$4</c:f>
              <c:numCache>
                <c:formatCode>General</c:formatCode>
                <c:ptCount val="3"/>
                <c:pt idx="2">
                  <c:v>3.726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050-40FE-9DA9-3A25412B9AD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1914032783"/>
        <c:axId val="1913952559"/>
      </c:barChart>
      <c:catAx>
        <c:axId val="191403278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pPr>
            <a:endParaRPr lang="zh-TW"/>
          </a:p>
        </c:txPr>
        <c:crossAx val="1913952559"/>
        <c:crosses val="autoZero"/>
        <c:auto val="1"/>
        <c:lblAlgn val="ctr"/>
        <c:lblOffset val="100"/>
        <c:noMultiLvlLbl val="0"/>
      </c:catAx>
      <c:valAx>
        <c:axId val="1913952559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914032783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pPr>
            <a:endParaRPr lang="zh-TW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Microsoft YaHei" panose="020B0503020204020204" pitchFamily="34" charset="-122"/>
          <a:ea typeface="Microsoft YaHei" panose="020B0503020204020204" pitchFamily="34" charset="-122"/>
        </a:defRPr>
      </a:pPr>
      <a:endParaRPr lang="zh-TW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/>
              <a:t>Input Length (1000)</a:t>
            </a:r>
            <a:endParaRPr lang="zh-TW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Simple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工作表1!$A$2:$A$7</c:f>
              <c:numCache>
                <c:formatCode>General</c:formatCode>
                <c:ptCount val="6"/>
                <c:pt idx="0">
                  <c:v>1000</c:v>
                </c:pt>
                <c:pt idx="1">
                  <c:v>5000</c:v>
                </c:pt>
                <c:pt idx="2">
                  <c:v>10000</c:v>
                </c:pt>
                <c:pt idx="3">
                  <c:v>50000</c:v>
                </c:pt>
                <c:pt idx="4">
                  <c:v>100000</c:v>
                </c:pt>
                <c:pt idx="5">
                  <c:v>500000</c:v>
                </c:pt>
              </c:numCache>
            </c:numRef>
          </c:cat>
          <c:val>
            <c:numRef>
              <c:f>工作表1!$B$2:$B$7</c:f>
              <c:numCache>
                <c:formatCode>General</c:formatCode>
                <c:ptCount val="6"/>
                <c:pt idx="0">
                  <c:v>1E-3</c:v>
                </c:pt>
                <c:pt idx="1">
                  <c:v>0.01</c:v>
                </c:pt>
                <c:pt idx="2">
                  <c:v>0.02</c:v>
                </c:pt>
                <c:pt idx="3">
                  <c:v>0.123</c:v>
                </c:pt>
                <c:pt idx="4">
                  <c:v>0.27400000000000002</c:v>
                </c:pt>
                <c:pt idx="5">
                  <c:v>1.6339999999999999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42C-4CE0-81CA-2E0ECB250AE5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Iterator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工作表1!$A$2:$A$7</c:f>
              <c:numCache>
                <c:formatCode>General</c:formatCode>
                <c:ptCount val="6"/>
                <c:pt idx="0">
                  <c:v>1000</c:v>
                </c:pt>
                <c:pt idx="1">
                  <c:v>5000</c:v>
                </c:pt>
                <c:pt idx="2">
                  <c:v>10000</c:v>
                </c:pt>
                <c:pt idx="3">
                  <c:v>50000</c:v>
                </c:pt>
                <c:pt idx="4">
                  <c:v>100000</c:v>
                </c:pt>
                <c:pt idx="5">
                  <c:v>500000</c:v>
                </c:pt>
              </c:numCache>
            </c:numRef>
          </c:cat>
          <c:val>
            <c:numRef>
              <c:f>工作表1!$C$2:$C$7</c:f>
              <c:numCache>
                <c:formatCode>General</c:formatCode>
                <c:ptCount val="6"/>
                <c:pt idx="0">
                  <c:v>1E-3</c:v>
                </c:pt>
                <c:pt idx="1">
                  <c:v>3.0000000000000001E-3</c:v>
                </c:pt>
                <c:pt idx="2">
                  <c:v>1.4999999999999999E-2</c:v>
                </c:pt>
                <c:pt idx="3">
                  <c:v>6.8000000000000005E-2</c:v>
                </c:pt>
                <c:pt idx="4">
                  <c:v>0.17499999999999999</c:v>
                </c:pt>
                <c:pt idx="5">
                  <c:v>0.81299999999999994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42C-4CE0-81CA-2E0ECB250AE5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Alternative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工作表1!$A$2:$A$7</c:f>
              <c:numCache>
                <c:formatCode>General</c:formatCode>
                <c:ptCount val="6"/>
                <c:pt idx="0">
                  <c:v>1000</c:v>
                </c:pt>
                <c:pt idx="1">
                  <c:v>5000</c:v>
                </c:pt>
                <c:pt idx="2">
                  <c:v>10000</c:v>
                </c:pt>
                <c:pt idx="3">
                  <c:v>50000</c:v>
                </c:pt>
                <c:pt idx="4">
                  <c:v>100000</c:v>
                </c:pt>
                <c:pt idx="5">
                  <c:v>500000</c:v>
                </c:pt>
              </c:numCache>
            </c:numRef>
          </c:cat>
          <c:val>
            <c:numRef>
              <c:f>工作表1!$D$2:$D$7</c:f>
              <c:numCache>
                <c:formatCode>0.000_ </c:formatCode>
                <c:ptCount val="6"/>
                <c:pt idx="0">
                  <c:v>2.8249999999999998E-3</c:v>
                </c:pt>
                <c:pt idx="1">
                  <c:v>1.4001E-2</c:v>
                </c:pt>
                <c:pt idx="2">
                  <c:v>2.9923999999999999E-2</c:v>
                </c:pt>
                <c:pt idx="3">
                  <c:v>0.156919</c:v>
                </c:pt>
                <c:pt idx="4">
                  <c:v>0.32898899999999998</c:v>
                </c:pt>
                <c:pt idx="5">
                  <c:v>1.85867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42C-4CE0-81CA-2E0ECB250A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52894799"/>
        <c:axId val="2027084687"/>
      </c:lineChart>
      <c:catAx>
        <c:axId val="19528947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027084687"/>
        <c:crosses val="autoZero"/>
        <c:auto val="1"/>
        <c:lblAlgn val="ctr"/>
        <c:lblOffset val="100"/>
        <c:noMultiLvlLbl val="0"/>
      </c:catAx>
      <c:valAx>
        <c:axId val="20270846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9528947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/>
              <a:t>Input Length (100)</a:t>
            </a:r>
            <a:endParaRPr lang="zh-TW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Simple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工作表1!$A$2:$A$7</c:f>
              <c:numCache>
                <c:formatCode>General</c:formatCode>
                <c:ptCount val="6"/>
                <c:pt idx="0">
                  <c:v>1000</c:v>
                </c:pt>
                <c:pt idx="1">
                  <c:v>5000</c:v>
                </c:pt>
                <c:pt idx="2">
                  <c:v>10000</c:v>
                </c:pt>
                <c:pt idx="3">
                  <c:v>50000</c:v>
                </c:pt>
                <c:pt idx="4">
                  <c:v>100000</c:v>
                </c:pt>
                <c:pt idx="5">
                  <c:v>500000</c:v>
                </c:pt>
              </c:numCache>
            </c:numRef>
          </c:cat>
          <c:val>
            <c:numRef>
              <c:f>工作表1!$B$2:$B$7</c:f>
              <c:numCache>
                <c:formatCode>General</c:formatCode>
                <c:ptCount val="6"/>
                <c:pt idx="0">
                  <c:v>0</c:v>
                </c:pt>
                <c:pt idx="1">
                  <c:v>2E-3</c:v>
                </c:pt>
                <c:pt idx="2">
                  <c:v>5.0000000000000001E-3</c:v>
                </c:pt>
                <c:pt idx="3">
                  <c:v>2.5999999999999999E-2</c:v>
                </c:pt>
                <c:pt idx="4">
                  <c:v>5.8000000000000003E-2</c:v>
                </c:pt>
                <c:pt idx="5">
                  <c:v>0.28499999999999998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519-48E3-B55B-B0EB07F6AD1F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Iterator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工作表1!$A$2:$A$7</c:f>
              <c:numCache>
                <c:formatCode>General</c:formatCode>
                <c:ptCount val="6"/>
                <c:pt idx="0">
                  <c:v>1000</c:v>
                </c:pt>
                <c:pt idx="1">
                  <c:v>5000</c:v>
                </c:pt>
                <c:pt idx="2">
                  <c:v>10000</c:v>
                </c:pt>
                <c:pt idx="3">
                  <c:v>50000</c:v>
                </c:pt>
                <c:pt idx="4">
                  <c:v>100000</c:v>
                </c:pt>
                <c:pt idx="5">
                  <c:v>500000</c:v>
                </c:pt>
              </c:numCache>
            </c:numRef>
          </c:cat>
          <c:val>
            <c:numRef>
              <c:f>工作表1!$C$2:$C$7</c:f>
              <c:numCache>
                <c:formatCode>General</c:formatCode>
                <c:ptCount val="6"/>
                <c:pt idx="0">
                  <c:v>1E-3</c:v>
                </c:pt>
                <c:pt idx="1">
                  <c:v>4.0000000000000001E-3</c:v>
                </c:pt>
                <c:pt idx="2">
                  <c:v>7.0000000000000001E-3</c:v>
                </c:pt>
                <c:pt idx="3">
                  <c:v>2.5999999999999999E-2</c:v>
                </c:pt>
                <c:pt idx="4">
                  <c:v>6.2E-2</c:v>
                </c:pt>
                <c:pt idx="5">
                  <c:v>0.35299999999999998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519-48E3-B55B-B0EB07F6AD1F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Alternative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工作表1!$A$2:$A$7</c:f>
              <c:numCache>
                <c:formatCode>General</c:formatCode>
                <c:ptCount val="6"/>
                <c:pt idx="0">
                  <c:v>1000</c:v>
                </c:pt>
                <c:pt idx="1">
                  <c:v>5000</c:v>
                </c:pt>
                <c:pt idx="2">
                  <c:v>10000</c:v>
                </c:pt>
                <c:pt idx="3">
                  <c:v>50000</c:v>
                </c:pt>
                <c:pt idx="4">
                  <c:v>100000</c:v>
                </c:pt>
                <c:pt idx="5">
                  <c:v>500000</c:v>
                </c:pt>
              </c:numCache>
            </c:numRef>
          </c:cat>
          <c:val>
            <c:numRef>
              <c:f>工作表1!$D$2:$D$7</c:f>
              <c:numCache>
                <c:formatCode>General</c:formatCode>
                <c:ptCount val="6"/>
                <c:pt idx="0">
                  <c:v>1.0715000000000001E-2</c:v>
                </c:pt>
                <c:pt idx="1">
                  <c:v>4.4052000000000001E-2</c:v>
                </c:pt>
                <c:pt idx="2">
                  <c:v>8.6271E-2</c:v>
                </c:pt>
                <c:pt idx="3">
                  <c:v>0.44233699999999998</c:v>
                </c:pt>
                <c:pt idx="4">
                  <c:v>0.86143700000000001</c:v>
                </c:pt>
                <c:pt idx="5">
                  <c:v>4.4883600000000001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519-48E3-B55B-B0EB07F6AD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52894799"/>
        <c:axId val="2027084687"/>
      </c:lineChart>
      <c:catAx>
        <c:axId val="19528947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027084687"/>
        <c:crosses val="autoZero"/>
        <c:auto val="1"/>
        <c:lblAlgn val="ctr"/>
        <c:lblOffset val="100"/>
        <c:noMultiLvlLbl val="0"/>
      </c:catAx>
      <c:valAx>
        <c:axId val="20270846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9528947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/>
              <a:t>Input Length (500)</a:t>
            </a:r>
            <a:endParaRPr lang="zh-TW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Simple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工作表1!$A$2:$A$7</c:f>
              <c:numCache>
                <c:formatCode>General</c:formatCode>
                <c:ptCount val="6"/>
                <c:pt idx="0">
                  <c:v>1000</c:v>
                </c:pt>
                <c:pt idx="1">
                  <c:v>5000</c:v>
                </c:pt>
                <c:pt idx="2">
                  <c:v>10000</c:v>
                </c:pt>
                <c:pt idx="3">
                  <c:v>50000</c:v>
                </c:pt>
                <c:pt idx="4">
                  <c:v>100000</c:v>
                </c:pt>
                <c:pt idx="5">
                  <c:v>500000</c:v>
                </c:pt>
              </c:numCache>
            </c:numRef>
          </c:cat>
          <c:val>
            <c:numRef>
              <c:f>工作表1!$B$2:$B$7</c:f>
              <c:numCache>
                <c:formatCode>General</c:formatCode>
                <c:ptCount val="6"/>
                <c:pt idx="0">
                  <c:v>1E-3</c:v>
                </c:pt>
                <c:pt idx="1">
                  <c:v>6.0000000000000001E-3</c:v>
                </c:pt>
                <c:pt idx="2">
                  <c:v>1.2E-2</c:v>
                </c:pt>
                <c:pt idx="3">
                  <c:v>6.2E-2</c:v>
                </c:pt>
                <c:pt idx="4">
                  <c:v>0.13400000000000001</c:v>
                </c:pt>
                <c:pt idx="5">
                  <c:v>0.74399999999999999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CC0-4C15-8793-D08B8E7FA025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Iterator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工作表1!$A$2:$A$7</c:f>
              <c:numCache>
                <c:formatCode>General</c:formatCode>
                <c:ptCount val="6"/>
                <c:pt idx="0">
                  <c:v>1000</c:v>
                </c:pt>
                <c:pt idx="1">
                  <c:v>5000</c:v>
                </c:pt>
                <c:pt idx="2">
                  <c:v>10000</c:v>
                </c:pt>
                <c:pt idx="3">
                  <c:v>50000</c:v>
                </c:pt>
                <c:pt idx="4">
                  <c:v>100000</c:v>
                </c:pt>
                <c:pt idx="5">
                  <c:v>500000</c:v>
                </c:pt>
              </c:numCache>
            </c:numRef>
          </c:cat>
          <c:val>
            <c:numRef>
              <c:f>工作表1!$C$2:$C$7</c:f>
              <c:numCache>
                <c:formatCode>General</c:formatCode>
                <c:ptCount val="6"/>
                <c:pt idx="0">
                  <c:v>2E-3</c:v>
                </c:pt>
                <c:pt idx="1">
                  <c:v>6.0000000000000001E-3</c:v>
                </c:pt>
                <c:pt idx="2">
                  <c:v>1.2999999999999999E-2</c:v>
                </c:pt>
                <c:pt idx="3">
                  <c:v>0.13600000000000001</c:v>
                </c:pt>
                <c:pt idx="4">
                  <c:v>0.191</c:v>
                </c:pt>
                <c:pt idx="5">
                  <c:v>1.5169999999999999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CC0-4C15-8793-D08B8E7FA025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Alternative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工作表1!$A$2:$A$7</c:f>
              <c:numCache>
                <c:formatCode>General</c:formatCode>
                <c:ptCount val="6"/>
                <c:pt idx="0">
                  <c:v>1000</c:v>
                </c:pt>
                <c:pt idx="1">
                  <c:v>5000</c:v>
                </c:pt>
                <c:pt idx="2">
                  <c:v>10000</c:v>
                </c:pt>
                <c:pt idx="3">
                  <c:v>50000</c:v>
                </c:pt>
                <c:pt idx="4">
                  <c:v>100000</c:v>
                </c:pt>
                <c:pt idx="5">
                  <c:v>500000</c:v>
                </c:pt>
              </c:numCache>
            </c:numRef>
          </c:cat>
          <c:val>
            <c:numRef>
              <c:f>工作表1!$D$2:$D$7</c:f>
              <c:numCache>
                <c:formatCode>0.000_ </c:formatCode>
                <c:ptCount val="6"/>
                <c:pt idx="0">
                  <c:v>4.1181000000000002E-2</c:v>
                </c:pt>
                <c:pt idx="1">
                  <c:v>0.208566</c:v>
                </c:pt>
                <c:pt idx="2">
                  <c:v>0.42131400000000002</c:v>
                </c:pt>
                <c:pt idx="3">
                  <c:v>2.0732599999999999</c:v>
                </c:pt>
                <c:pt idx="4">
                  <c:v>4.13049</c:v>
                </c:pt>
                <c:pt idx="5">
                  <c:v>20.847000000000001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CC0-4C15-8793-D08B8E7FA0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52894799"/>
        <c:axId val="2027084687"/>
      </c:lineChart>
      <c:catAx>
        <c:axId val="19528947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027084687"/>
        <c:crosses val="autoZero"/>
        <c:auto val="1"/>
        <c:lblAlgn val="ctr"/>
        <c:lblOffset val="100"/>
        <c:noMultiLvlLbl val="0"/>
      </c:catAx>
      <c:valAx>
        <c:axId val="20270846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9528947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/>
              <a:t>Input Length (1000)</a:t>
            </a:r>
            <a:endParaRPr lang="zh-TW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Simple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工作表1!$A$2:$A$7</c:f>
              <c:numCache>
                <c:formatCode>General</c:formatCode>
                <c:ptCount val="6"/>
                <c:pt idx="0">
                  <c:v>1000</c:v>
                </c:pt>
                <c:pt idx="1">
                  <c:v>5000</c:v>
                </c:pt>
                <c:pt idx="2">
                  <c:v>10000</c:v>
                </c:pt>
                <c:pt idx="3">
                  <c:v>50000</c:v>
                </c:pt>
                <c:pt idx="4">
                  <c:v>100000</c:v>
                </c:pt>
                <c:pt idx="5">
                  <c:v>500000</c:v>
                </c:pt>
              </c:numCache>
            </c:numRef>
          </c:cat>
          <c:val>
            <c:numRef>
              <c:f>工作表1!$B$2:$B$7</c:f>
              <c:numCache>
                <c:formatCode>General</c:formatCode>
                <c:ptCount val="6"/>
                <c:pt idx="0">
                  <c:v>2E-3</c:v>
                </c:pt>
                <c:pt idx="1">
                  <c:v>8.9999999999999993E-3</c:v>
                </c:pt>
                <c:pt idx="2">
                  <c:v>2.3E-2</c:v>
                </c:pt>
                <c:pt idx="3">
                  <c:v>0.106</c:v>
                </c:pt>
                <c:pt idx="4">
                  <c:v>0.24299999999999999</c:v>
                </c:pt>
                <c:pt idx="5">
                  <c:v>1.0209999999999999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42C-4CE0-81CA-2E0ECB250AE5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Iterator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工作表1!$A$2:$A$7</c:f>
              <c:numCache>
                <c:formatCode>General</c:formatCode>
                <c:ptCount val="6"/>
                <c:pt idx="0">
                  <c:v>1000</c:v>
                </c:pt>
                <c:pt idx="1">
                  <c:v>5000</c:v>
                </c:pt>
                <c:pt idx="2">
                  <c:v>10000</c:v>
                </c:pt>
                <c:pt idx="3">
                  <c:v>50000</c:v>
                </c:pt>
                <c:pt idx="4">
                  <c:v>100000</c:v>
                </c:pt>
                <c:pt idx="5">
                  <c:v>500000</c:v>
                </c:pt>
              </c:numCache>
            </c:numRef>
          </c:cat>
          <c:val>
            <c:numRef>
              <c:f>工作表1!$C$2:$C$7</c:f>
              <c:numCache>
                <c:formatCode>General</c:formatCode>
                <c:ptCount val="6"/>
                <c:pt idx="0">
                  <c:v>3.0000000000000001E-3</c:v>
                </c:pt>
                <c:pt idx="1">
                  <c:v>8.9999999999999993E-3</c:v>
                </c:pt>
                <c:pt idx="2">
                  <c:v>3.7999999999999999E-2</c:v>
                </c:pt>
                <c:pt idx="3">
                  <c:v>0.19</c:v>
                </c:pt>
                <c:pt idx="4">
                  <c:v>0.34799999999999998</c:v>
                </c:pt>
                <c:pt idx="5">
                  <c:v>5.48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42C-4CE0-81CA-2E0ECB250AE5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Alternative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工作表1!$A$2:$A$7</c:f>
              <c:numCache>
                <c:formatCode>General</c:formatCode>
                <c:ptCount val="6"/>
                <c:pt idx="0">
                  <c:v>1000</c:v>
                </c:pt>
                <c:pt idx="1">
                  <c:v>5000</c:v>
                </c:pt>
                <c:pt idx="2">
                  <c:v>10000</c:v>
                </c:pt>
                <c:pt idx="3">
                  <c:v>50000</c:v>
                </c:pt>
                <c:pt idx="4">
                  <c:v>100000</c:v>
                </c:pt>
                <c:pt idx="5">
                  <c:v>500000</c:v>
                </c:pt>
              </c:numCache>
            </c:numRef>
          </c:cat>
          <c:val>
            <c:numRef>
              <c:f>工作表1!$D$2:$D$7</c:f>
              <c:numCache>
                <c:formatCode>0.000_ </c:formatCode>
                <c:ptCount val="6"/>
                <c:pt idx="0">
                  <c:v>9.5033000000000006E-2</c:v>
                </c:pt>
                <c:pt idx="1">
                  <c:v>0.44667200000000001</c:v>
                </c:pt>
                <c:pt idx="2">
                  <c:v>0.81778399999999996</c:v>
                </c:pt>
                <c:pt idx="3">
                  <c:v>4.0541499999999999</c:v>
                </c:pt>
                <c:pt idx="4">
                  <c:v>8.1975999999999996</c:v>
                </c:pt>
                <c:pt idx="5">
                  <c:v>41.128900000000002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42C-4CE0-81CA-2E0ECB250A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52894799"/>
        <c:axId val="2027084687"/>
      </c:lineChart>
      <c:catAx>
        <c:axId val="19528947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027084687"/>
        <c:crosses val="autoZero"/>
        <c:auto val="1"/>
        <c:lblAlgn val="ctr"/>
        <c:lblOffset val="100"/>
        <c:noMultiLvlLbl val="0"/>
      </c:catAx>
      <c:valAx>
        <c:axId val="20270846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9528947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Simple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工作表1!$A$2:$A$19</c:f>
              <c:strCache>
                <c:ptCount val="18"/>
                <c:pt idx="0">
                  <c:v>100-1000</c:v>
                </c:pt>
                <c:pt idx="1">
                  <c:v>100-5000</c:v>
                </c:pt>
                <c:pt idx="2">
                  <c:v>100-10000</c:v>
                </c:pt>
                <c:pt idx="3">
                  <c:v>100-50000</c:v>
                </c:pt>
                <c:pt idx="4">
                  <c:v>100-100000</c:v>
                </c:pt>
                <c:pt idx="5">
                  <c:v>100-500000</c:v>
                </c:pt>
                <c:pt idx="6">
                  <c:v>500-1000</c:v>
                </c:pt>
                <c:pt idx="7">
                  <c:v>500-5000</c:v>
                </c:pt>
                <c:pt idx="8">
                  <c:v>500-10000</c:v>
                </c:pt>
                <c:pt idx="9">
                  <c:v>500-50000</c:v>
                </c:pt>
                <c:pt idx="10">
                  <c:v>500-100000</c:v>
                </c:pt>
                <c:pt idx="11">
                  <c:v>500-500000</c:v>
                </c:pt>
                <c:pt idx="12">
                  <c:v>1000-1000</c:v>
                </c:pt>
                <c:pt idx="13">
                  <c:v>1000-5000</c:v>
                </c:pt>
                <c:pt idx="14">
                  <c:v>1000-10000</c:v>
                </c:pt>
                <c:pt idx="15">
                  <c:v>1000-50000</c:v>
                </c:pt>
                <c:pt idx="16">
                  <c:v>1000-100000</c:v>
                </c:pt>
                <c:pt idx="17">
                  <c:v>1000-500000</c:v>
                </c:pt>
              </c:strCache>
            </c:strRef>
          </c:cat>
          <c:val>
            <c:numRef>
              <c:f>工作表1!$B$2:$B$19</c:f>
              <c:numCache>
                <c:formatCode>General</c:formatCode>
                <c:ptCount val="18"/>
                <c:pt idx="0">
                  <c:v>7.0000000000000001E-3</c:v>
                </c:pt>
                <c:pt idx="1">
                  <c:v>0.05</c:v>
                </c:pt>
                <c:pt idx="2">
                  <c:v>0.1</c:v>
                </c:pt>
                <c:pt idx="3">
                  <c:v>0.49399999999999999</c:v>
                </c:pt>
                <c:pt idx="4">
                  <c:v>1.012</c:v>
                </c:pt>
                <c:pt idx="5">
                  <c:v>5.2910000000000004</c:v>
                </c:pt>
                <c:pt idx="6" formatCode="0.000_);[Red]\(0.000\)">
                  <c:v>3.5000000000000003E-2</c:v>
                </c:pt>
                <c:pt idx="7" formatCode="0.000_);[Red]\(0.000\)">
                  <c:v>0.14799999999999999</c:v>
                </c:pt>
                <c:pt idx="8" formatCode="0.000_);[Red]\(0.000\)">
                  <c:v>0.30299999999999999</c:v>
                </c:pt>
                <c:pt idx="9" formatCode="0.000_);[Red]\(0.000\)">
                  <c:v>1.522</c:v>
                </c:pt>
                <c:pt idx="10" formatCode="0.000_);[Red]\(0.000\)">
                  <c:v>2.9710000000000001</c:v>
                </c:pt>
                <c:pt idx="11" formatCode="0.000_);[Red]\(0.000\)">
                  <c:v>15.173999999999999</c:v>
                </c:pt>
                <c:pt idx="12" formatCode="0.000_ ">
                  <c:v>6.0999999999999999E-2</c:v>
                </c:pt>
                <c:pt idx="13" formatCode="0.000_ ">
                  <c:v>0.28699999999999998</c:v>
                </c:pt>
                <c:pt idx="14" formatCode="0.000_ ">
                  <c:v>0.57199999999999995</c:v>
                </c:pt>
                <c:pt idx="15" formatCode="0.000_ ">
                  <c:v>2.88</c:v>
                </c:pt>
                <c:pt idx="16" formatCode="0.000_ ">
                  <c:v>5.8609999999999998</c:v>
                </c:pt>
                <c:pt idx="17" formatCode="0.000_ ">
                  <c:v>29.298999999999999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519-48E3-B55B-B0EB07F6AD1F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Iterator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工作表1!$A$2:$A$19</c:f>
              <c:strCache>
                <c:ptCount val="18"/>
                <c:pt idx="0">
                  <c:v>100-1000</c:v>
                </c:pt>
                <c:pt idx="1">
                  <c:v>100-5000</c:v>
                </c:pt>
                <c:pt idx="2">
                  <c:v>100-10000</c:v>
                </c:pt>
                <c:pt idx="3">
                  <c:v>100-50000</c:v>
                </c:pt>
                <c:pt idx="4">
                  <c:v>100-100000</c:v>
                </c:pt>
                <c:pt idx="5">
                  <c:v>100-500000</c:v>
                </c:pt>
                <c:pt idx="6">
                  <c:v>500-1000</c:v>
                </c:pt>
                <c:pt idx="7">
                  <c:v>500-5000</c:v>
                </c:pt>
                <c:pt idx="8">
                  <c:v>500-10000</c:v>
                </c:pt>
                <c:pt idx="9">
                  <c:v>500-50000</c:v>
                </c:pt>
                <c:pt idx="10">
                  <c:v>500-100000</c:v>
                </c:pt>
                <c:pt idx="11">
                  <c:v>500-500000</c:v>
                </c:pt>
                <c:pt idx="12">
                  <c:v>1000-1000</c:v>
                </c:pt>
                <c:pt idx="13">
                  <c:v>1000-5000</c:v>
                </c:pt>
                <c:pt idx="14">
                  <c:v>1000-10000</c:v>
                </c:pt>
                <c:pt idx="15">
                  <c:v>1000-50000</c:v>
                </c:pt>
                <c:pt idx="16">
                  <c:v>1000-100000</c:v>
                </c:pt>
                <c:pt idx="17">
                  <c:v>1000-500000</c:v>
                </c:pt>
              </c:strCache>
            </c:strRef>
          </c:cat>
          <c:val>
            <c:numRef>
              <c:f>工作表1!$C$2:$C$19</c:f>
              <c:numCache>
                <c:formatCode>General</c:formatCode>
                <c:ptCount val="18"/>
                <c:pt idx="0">
                  <c:v>1.2999999999999999E-2</c:v>
                </c:pt>
                <c:pt idx="1">
                  <c:v>6.4000000000000001E-2</c:v>
                </c:pt>
                <c:pt idx="2">
                  <c:v>0.122</c:v>
                </c:pt>
                <c:pt idx="3">
                  <c:v>0.55700000000000005</c:v>
                </c:pt>
                <c:pt idx="4">
                  <c:v>1.0529999999999999</c:v>
                </c:pt>
                <c:pt idx="5">
                  <c:v>5.5380000000000003</c:v>
                </c:pt>
                <c:pt idx="6">
                  <c:v>4.9000000000000002E-2</c:v>
                </c:pt>
                <c:pt idx="7">
                  <c:v>0.22500000000000001</c:v>
                </c:pt>
                <c:pt idx="8">
                  <c:v>0.314</c:v>
                </c:pt>
                <c:pt idx="9">
                  <c:v>1.921</c:v>
                </c:pt>
                <c:pt idx="10">
                  <c:v>4.1840000000000002</c:v>
                </c:pt>
                <c:pt idx="11">
                  <c:v>21.611000000000001</c:v>
                </c:pt>
                <c:pt idx="12">
                  <c:v>9.4E-2</c:v>
                </c:pt>
                <c:pt idx="13">
                  <c:v>0.35099999999999998</c:v>
                </c:pt>
                <c:pt idx="14">
                  <c:v>0.67200000000000004</c:v>
                </c:pt>
                <c:pt idx="15">
                  <c:v>4.0750000000000002</c:v>
                </c:pt>
                <c:pt idx="16">
                  <c:v>8.7840000000000007</c:v>
                </c:pt>
                <c:pt idx="17">
                  <c:v>29.934000000000001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239-4E30-B621-0F676AD195FD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Alternative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工作表1!$A$2:$A$19</c:f>
              <c:strCache>
                <c:ptCount val="18"/>
                <c:pt idx="0">
                  <c:v>100-1000</c:v>
                </c:pt>
                <c:pt idx="1">
                  <c:v>100-5000</c:v>
                </c:pt>
                <c:pt idx="2">
                  <c:v>100-10000</c:v>
                </c:pt>
                <c:pt idx="3">
                  <c:v>100-50000</c:v>
                </c:pt>
                <c:pt idx="4">
                  <c:v>100-100000</c:v>
                </c:pt>
                <c:pt idx="5">
                  <c:v>100-500000</c:v>
                </c:pt>
                <c:pt idx="6">
                  <c:v>500-1000</c:v>
                </c:pt>
                <c:pt idx="7">
                  <c:v>500-5000</c:v>
                </c:pt>
                <c:pt idx="8">
                  <c:v>500-10000</c:v>
                </c:pt>
                <c:pt idx="9">
                  <c:v>500-50000</c:v>
                </c:pt>
                <c:pt idx="10">
                  <c:v>500-100000</c:v>
                </c:pt>
                <c:pt idx="11">
                  <c:v>500-500000</c:v>
                </c:pt>
                <c:pt idx="12">
                  <c:v>1000-1000</c:v>
                </c:pt>
                <c:pt idx="13">
                  <c:v>1000-5000</c:v>
                </c:pt>
                <c:pt idx="14">
                  <c:v>1000-10000</c:v>
                </c:pt>
                <c:pt idx="15">
                  <c:v>1000-50000</c:v>
                </c:pt>
                <c:pt idx="16">
                  <c:v>1000-100000</c:v>
                </c:pt>
                <c:pt idx="17">
                  <c:v>1000-500000</c:v>
                </c:pt>
              </c:strCache>
            </c:strRef>
          </c:cat>
          <c:val>
            <c:numRef>
              <c:f>工作表1!$D$2:$D$19</c:f>
              <c:numCache>
                <c:formatCode>General</c:formatCode>
                <c:ptCount val="18"/>
                <c:pt idx="0">
                  <c:v>2.7E-2</c:v>
                </c:pt>
                <c:pt idx="1">
                  <c:v>0.121</c:v>
                </c:pt>
                <c:pt idx="2">
                  <c:v>0.24399999999999999</c:v>
                </c:pt>
                <c:pt idx="3">
                  <c:v>1.1990000000000001</c:v>
                </c:pt>
                <c:pt idx="4">
                  <c:v>2.3450000000000002</c:v>
                </c:pt>
                <c:pt idx="5">
                  <c:v>12.205</c:v>
                </c:pt>
                <c:pt idx="6">
                  <c:v>0.11</c:v>
                </c:pt>
                <c:pt idx="7">
                  <c:v>0.55700000000000005</c:v>
                </c:pt>
                <c:pt idx="8">
                  <c:v>1.1160000000000001</c:v>
                </c:pt>
                <c:pt idx="9">
                  <c:v>5.4820000000000002</c:v>
                </c:pt>
                <c:pt idx="10">
                  <c:v>10.920999999999999</c:v>
                </c:pt>
                <c:pt idx="11">
                  <c:v>55.204999999999998</c:v>
                </c:pt>
                <c:pt idx="12">
                  <c:v>0.23499999999999999</c:v>
                </c:pt>
                <c:pt idx="13">
                  <c:v>1.119</c:v>
                </c:pt>
                <c:pt idx="14">
                  <c:v>2.1720000000000002</c:v>
                </c:pt>
                <c:pt idx="15">
                  <c:v>3.214</c:v>
                </c:pt>
                <c:pt idx="16">
                  <c:v>21.356000000000002</c:v>
                </c:pt>
                <c:pt idx="17">
                  <c:v>106.626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239-4E30-B621-0F676AD195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52894799"/>
        <c:axId val="2027084687"/>
      </c:lineChart>
      <c:catAx>
        <c:axId val="19528947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027084687"/>
        <c:crosses val="autoZero"/>
        <c:auto val="1"/>
        <c:lblAlgn val="ctr"/>
        <c:lblOffset val="100"/>
        <c:noMultiLvlLbl val="0"/>
      </c:catAx>
      <c:valAx>
        <c:axId val="20270846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9528947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Simple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工作表1!$A$2:$A$19</c:f>
              <c:strCache>
                <c:ptCount val="18"/>
                <c:pt idx="0">
                  <c:v>100-1000</c:v>
                </c:pt>
                <c:pt idx="1">
                  <c:v>500-1000</c:v>
                </c:pt>
                <c:pt idx="2">
                  <c:v>1000-1000</c:v>
                </c:pt>
                <c:pt idx="3">
                  <c:v>100-5000</c:v>
                </c:pt>
                <c:pt idx="4">
                  <c:v>500-5000</c:v>
                </c:pt>
                <c:pt idx="5">
                  <c:v>1000-5000</c:v>
                </c:pt>
                <c:pt idx="6">
                  <c:v>100-10000</c:v>
                </c:pt>
                <c:pt idx="7">
                  <c:v>500-10000</c:v>
                </c:pt>
                <c:pt idx="8">
                  <c:v>1000-10000</c:v>
                </c:pt>
                <c:pt idx="9">
                  <c:v>100-50000</c:v>
                </c:pt>
                <c:pt idx="10">
                  <c:v>500-50000</c:v>
                </c:pt>
                <c:pt idx="11">
                  <c:v>1000-50000</c:v>
                </c:pt>
                <c:pt idx="12">
                  <c:v>100-100000</c:v>
                </c:pt>
                <c:pt idx="13">
                  <c:v>500-100000</c:v>
                </c:pt>
                <c:pt idx="14">
                  <c:v>1000-100000</c:v>
                </c:pt>
                <c:pt idx="15">
                  <c:v>100-500000</c:v>
                </c:pt>
                <c:pt idx="16">
                  <c:v>500-500000</c:v>
                </c:pt>
                <c:pt idx="17">
                  <c:v>1000-500000</c:v>
                </c:pt>
              </c:strCache>
            </c:strRef>
          </c:cat>
          <c:val>
            <c:numRef>
              <c:f>工作表1!$B$2:$B$19</c:f>
              <c:numCache>
                <c:formatCode>0.000_);[Red]\(0.000\)</c:formatCode>
                <c:ptCount val="18"/>
                <c:pt idx="0" formatCode="General">
                  <c:v>7.0000000000000001E-3</c:v>
                </c:pt>
                <c:pt idx="1">
                  <c:v>3.5000000000000003E-2</c:v>
                </c:pt>
                <c:pt idx="2" formatCode="0.000_ ">
                  <c:v>6.0999999999999999E-2</c:v>
                </c:pt>
                <c:pt idx="3" formatCode="General">
                  <c:v>0.05</c:v>
                </c:pt>
                <c:pt idx="4">
                  <c:v>0.14799999999999999</c:v>
                </c:pt>
                <c:pt idx="5" formatCode="0.000_ ">
                  <c:v>0.28699999999999998</c:v>
                </c:pt>
                <c:pt idx="6" formatCode="General">
                  <c:v>0.1</c:v>
                </c:pt>
                <c:pt idx="7">
                  <c:v>0.30299999999999999</c:v>
                </c:pt>
                <c:pt idx="8" formatCode="0.000_ ">
                  <c:v>0.57199999999999995</c:v>
                </c:pt>
                <c:pt idx="9" formatCode="General">
                  <c:v>0.49399999999999999</c:v>
                </c:pt>
                <c:pt idx="10">
                  <c:v>1.522</c:v>
                </c:pt>
                <c:pt idx="11" formatCode="0.000_ ">
                  <c:v>2.88</c:v>
                </c:pt>
                <c:pt idx="12" formatCode="General">
                  <c:v>1.012</c:v>
                </c:pt>
                <c:pt idx="13">
                  <c:v>2.9710000000000001</c:v>
                </c:pt>
                <c:pt idx="14" formatCode="0.000_ ">
                  <c:v>5.8609999999999998</c:v>
                </c:pt>
                <c:pt idx="15" formatCode="General">
                  <c:v>5.2910000000000004</c:v>
                </c:pt>
                <c:pt idx="16">
                  <c:v>15.173999999999999</c:v>
                </c:pt>
                <c:pt idx="17" formatCode="0.000_ ">
                  <c:v>29.298999999999999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519-48E3-B55B-B0EB07F6AD1F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Iterator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工作表1!$A$2:$A$19</c:f>
              <c:strCache>
                <c:ptCount val="18"/>
                <c:pt idx="0">
                  <c:v>100-1000</c:v>
                </c:pt>
                <c:pt idx="1">
                  <c:v>500-1000</c:v>
                </c:pt>
                <c:pt idx="2">
                  <c:v>1000-1000</c:v>
                </c:pt>
                <c:pt idx="3">
                  <c:v>100-5000</c:v>
                </c:pt>
                <c:pt idx="4">
                  <c:v>500-5000</c:v>
                </c:pt>
                <c:pt idx="5">
                  <c:v>1000-5000</c:v>
                </c:pt>
                <c:pt idx="6">
                  <c:v>100-10000</c:v>
                </c:pt>
                <c:pt idx="7">
                  <c:v>500-10000</c:v>
                </c:pt>
                <c:pt idx="8">
                  <c:v>1000-10000</c:v>
                </c:pt>
                <c:pt idx="9">
                  <c:v>100-50000</c:v>
                </c:pt>
                <c:pt idx="10">
                  <c:v>500-50000</c:v>
                </c:pt>
                <c:pt idx="11">
                  <c:v>1000-50000</c:v>
                </c:pt>
                <c:pt idx="12">
                  <c:v>100-100000</c:v>
                </c:pt>
                <c:pt idx="13">
                  <c:v>500-100000</c:v>
                </c:pt>
                <c:pt idx="14">
                  <c:v>1000-100000</c:v>
                </c:pt>
                <c:pt idx="15">
                  <c:v>100-500000</c:v>
                </c:pt>
                <c:pt idx="16">
                  <c:v>500-500000</c:v>
                </c:pt>
                <c:pt idx="17">
                  <c:v>1000-500000</c:v>
                </c:pt>
              </c:strCache>
            </c:strRef>
          </c:cat>
          <c:val>
            <c:numRef>
              <c:f>工作表1!$C$2:$C$19</c:f>
              <c:numCache>
                <c:formatCode>General</c:formatCode>
                <c:ptCount val="18"/>
                <c:pt idx="0">
                  <c:v>1.2999999999999999E-2</c:v>
                </c:pt>
                <c:pt idx="1">
                  <c:v>4.9000000000000002E-2</c:v>
                </c:pt>
                <c:pt idx="2">
                  <c:v>9.4E-2</c:v>
                </c:pt>
                <c:pt idx="3">
                  <c:v>6.4000000000000001E-2</c:v>
                </c:pt>
                <c:pt idx="4">
                  <c:v>0.22500000000000001</c:v>
                </c:pt>
                <c:pt idx="5">
                  <c:v>0.35099999999999998</c:v>
                </c:pt>
                <c:pt idx="6">
                  <c:v>0.122</c:v>
                </c:pt>
                <c:pt idx="7">
                  <c:v>0.314</c:v>
                </c:pt>
                <c:pt idx="8">
                  <c:v>0.67200000000000004</c:v>
                </c:pt>
                <c:pt idx="9">
                  <c:v>0.55700000000000005</c:v>
                </c:pt>
                <c:pt idx="10">
                  <c:v>1.921</c:v>
                </c:pt>
                <c:pt idx="11">
                  <c:v>4.0750000000000002</c:v>
                </c:pt>
                <c:pt idx="12">
                  <c:v>1.0529999999999999</c:v>
                </c:pt>
                <c:pt idx="13">
                  <c:v>4.1840000000000002</c:v>
                </c:pt>
                <c:pt idx="14">
                  <c:v>8.7840000000000007</c:v>
                </c:pt>
                <c:pt idx="15">
                  <c:v>5.5380000000000003</c:v>
                </c:pt>
                <c:pt idx="16">
                  <c:v>21.611000000000001</c:v>
                </c:pt>
                <c:pt idx="17">
                  <c:v>29.934000000000001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239-4E30-B621-0F676AD195FD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Alternative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工作表1!$A$2:$A$19</c:f>
              <c:strCache>
                <c:ptCount val="18"/>
                <c:pt idx="0">
                  <c:v>100-1000</c:v>
                </c:pt>
                <c:pt idx="1">
                  <c:v>500-1000</c:v>
                </c:pt>
                <c:pt idx="2">
                  <c:v>1000-1000</c:v>
                </c:pt>
                <c:pt idx="3">
                  <c:v>100-5000</c:v>
                </c:pt>
                <c:pt idx="4">
                  <c:v>500-5000</c:v>
                </c:pt>
                <c:pt idx="5">
                  <c:v>1000-5000</c:v>
                </c:pt>
                <c:pt idx="6">
                  <c:v>100-10000</c:v>
                </c:pt>
                <c:pt idx="7">
                  <c:v>500-10000</c:v>
                </c:pt>
                <c:pt idx="8">
                  <c:v>1000-10000</c:v>
                </c:pt>
                <c:pt idx="9">
                  <c:v>100-50000</c:v>
                </c:pt>
                <c:pt idx="10">
                  <c:v>500-50000</c:v>
                </c:pt>
                <c:pt idx="11">
                  <c:v>1000-50000</c:v>
                </c:pt>
                <c:pt idx="12">
                  <c:v>100-100000</c:v>
                </c:pt>
                <c:pt idx="13">
                  <c:v>500-100000</c:v>
                </c:pt>
                <c:pt idx="14">
                  <c:v>1000-100000</c:v>
                </c:pt>
                <c:pt idx="15">
                  <c:v>100-500000</c:v>
                </c:pt>
                <c:pt idx="16">
                  <c:v>500-500000</c:v>
                </c:pt>
                <c:pt idx="17">
                  <c:v>1000-500000</c:v>
                </c:pt>
              </c:strCache>
            </c:strRef>
          </c:cat>
          <c:val>
            <c:numRef>
              <c:f>工作表1!$D$2:$D$19</c:f>
              <c:numCache>
                <c:formatCode>General</c:formatCode>
                <c:ptCount val="18"/>
                <c:pt idx="0">
                  <c:v>2.7E-2</c:v>
                </c:pt>
                <c:pt idx="1">
                  <c:v>0.11</c:v>
                </c:pt>
                <c:pt idx="2">
                  <c:v>0.23499999999999999</c:v>
                </c:pt>
                <c:pt idx="3">
                  <c:v>0.121</c:v>
                </c:pt>
                <c:pt idx="4">
                  <c:v>0.55700000000000005</c:v>
                </c:pt>
                <c:pt idx="5">
                  <c:v>1.119</c:v>
                </c:pt>
                <c:pt idx="6">
                  <c:v>0.24399999999999999</c:v>
                </c:pt>
                <c:pt idx="7">
                  <c:v>1.1160000000000001</c:v>
                </c:pt>
                <c:pt idx="8">
                  <c:v>2.1720000000000002</c:v>
                </c:pt>
                <c:pt idx="9">
                  <c:v>1.1990000000000001</c:v>
                </c:pt>
                <c:pt idx="10">
                  <c:v>5.4820000000000002</c:v>
                </c:pt>
                <c:pt idx="11">
                  <c:v>3.214</c:v>
                </c:pt>
                <c:pt idx="12">
                  <c:v>2.3450000000000002</c:v>
                </c:pt>
                <c:pt idx="13">
                  <c:v>10.920999999999999</c:v>
                </c:pt>
                <c:pt idx="14">
                  <c:v>21.356000000000002</c:v>
                </c:pt>
                <c:pt idx="15">
                  <c:v>12.205</c:v>
                </c:pt>
                <c:pt idx="16">
                  <c:v>55.204999999999998</c:v>
                </c:pt>
                <c:pt idx="17">
                  <c:v>106.626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239-4E30-B621-0F676AD195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52894799"/>
        <c:axId val="2027084687"/>
      </c:lineChart>
      <c:catAx>
        <c:axId val="19528947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027084687"/>
        <c:crosses val="autoZero"/>
        <c:auto val="1"/>
        <c:lblAlgn val="ctr"/>
        <c:lblOffset val="100"/>
        <c:noMultiLvlLbl val="0"/>
      </c:catAx>
      <c:valAx>
        <c:axId val="20270846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9528947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Input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工作表1!$A$2:$A$19</c:f>
              <c:strCache>
                <c:ptCount val="18"/>
                <c:pt idx="0">
                  <c:v>100-1000</c:v>
                </c:pt>
                <c:pt idx="1">
                  <c:v>100-5000</c:v>
                </c:pt>
                <c:pt idx="2">
                  <c:v>100-10000</c:v>
                </c:pt>
                <c:pt idx="3">
                  <c:v>100-50000</c:v>
                </c:pt>
                <c:pt idx="4">
                  <c:v>100-100000</c:v>
                </c:pt>
                <c:pt idx="5">
                  <c:v>100-500000</c:v>
                </c:pt>
                <c:pt idx="6">
                  <c:v>500-1000</c:v>
                </c:pt>
                <c:pt idx="7">
                  <c:v>500-5000</c:v>
                </c:pt>
                <c:pt idx="8">
                  <c:v>500-10000</c:v>
                </c:pt>
                <c:pt idx="9">
                  <c:v>500-50000</c:v>
                </c:pt>
                <c:pt idx="10">
                  <c:v>500-100000</c:v>
                </c:pt>
                <c:pt idx="11">
                  <c:v>500-500000</c:v>
                </c:pt>
                <c:pt idx="12">
                  <c:v>1000-1000</c:v>
                </c:pt>
                <c:pt idx="13">
                  <c:v>1000-5000</c:v>
                </c:pt>
                <c:pt idx="14">
                  <c:v>1000-10000</c:v>
                </c:pt>
                <c:pt idx="15">
                  <c:v>1000-50000</c:v>
                </c:pt>
                <c:pt idx="16">
                  <c:v>1000-100000</c:v>
                </c:pt>
                <c:pt idx="17">
                  <c:v>1000-500000</c:v>
                </c:pt>
              </c:strCache>
            </c:strRef>
          </c:cat>
          <c:val>
            <c:numRef>
              <c:f>工作表1!$B$2:$B$19</c:f>
              <c:numCache>
                <c:formatCode>General</c:formatCode>
                <c:ptCount val="18"/>
                <c:pt idx="0">
                  <c:v>6.0000000000000001E-3</c:v>
                </c:pt>
                <c:pt idx="1">
                  <c:v>3.7999999999999999E-2</c:v>
                </c:pt>
                <c:pt idx="2">
                  <c:v>7.4999999999999997E-2</c:v>
                </c:pt>
                <c:pt idx="3">
                  <c:v>0.35</c:v>
                </c:pt>
                <c:pt idx="4">
                  <c:v>0.69199999999999995</c:v>
                </c:pt>
                <c:pt idx="5">
                  <c:v>3.464</c:v>
                </c:pt>
                <c:pt idx="6">
                  <c:v>3.2000000000000001E-2</c:v>
                </c:pt>
                <c:pt idx="7">
                  <c:v>0.14799999999999999</c:v>
                </c:pt>
                <c:pt idx="8">
                  <c:v>0.30299999999999999</c:v>
                </c:pt>
                <c:pt idx="9">
                  <c:v>1.522</c:v>
                </c:pt>
                <c:pt idx="10">
                  <c:v>2.9710000000000001</c:v>
                </c:pt>
                <c:pt idx="11">
                  <c:v>15.173999999999999</c:v>
                </c:pt>
                <c:pt idx="12">
                  <c:v>6.0999999999999999E-2</c:v>
                </c:pt>
                <c:pt idx="13">
                  <c:v>0.28699999999999998</c:v>
                </c:pt>
                <c:pt idx="14">
                  <c:v>0.57199999999999995</c:v>
                </c:pt>
                <c:pt idx="15">
                  <c:v>2.88</c:v>
                </c:pt>
                <c:pt idx="16">
                  <c:v>5.8609999999999998</c:v>
                </c:pt>
                <c:pt idx="17">
                  <c:v>29.298999999999999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519-48E3-B55B-B0EB07F6AD1F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Sorting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工作表1!$A$2:$A$19</c:f>
              <c:strCache>
                <c:ptCount val="18"/>
                <c:pt idx="0">
                  <c:v>100-1000</c:v>
                </c:pt>
                <c:pt idx="1">
                  <c:v>100-5000</c:v>
                </c:pt>
                <c:pt idx="2">
                  <c:v>100-10000</c:v>
                </c:pt>
                <c:pt idx="3">
                  <c:v>100-50000</c:v>
                </c:pt>
                <c:pt idx="4">
                  <c:v>100-100000</c:v>
                </c:pt>
                <c:pt idx="5">
                  <c:v>100-500000</c:v>
                </c:pt>
                <c:pt idx="6">
                  <c:v>500-1000</c:v>
                </c:pt>
                <c:pt idx="7">
                  <c:v>500-5000</c:v>
                </c:pt>
                <c:pt idx="8">
                  <c:v>500-10000</c:v>
                </c:pt>
                <c:pt idx="9">
                  <c:v>500-50000</c:v>
                </c:pt>
                <c:pt idx="10">
                  <c:v>500-100000</c:v>
                </c:pt>
                <c:pt idx="11">
                  <c:v>500-500000</c:v>
                </c:pt>
                <c:pt idx="12">
                  <c:v>1000-1000</c:v>
                </c:pt>
                <c:pt idx="13">
                  <c:v>1000-5000</c:v>
                </c:pt>
                <c:pt idx="14">
                  <c:v>1000-10000</c:v>
                </c:pt>
                <c:pt idx="15">
                  <c:v>1000-50000</c:v>
                </c:pt>
                <c:pt idx="16">
                  <c:v>1000-100000</c:v>
                </c:pt>
                <c:pt idx="17">
                  <c:v>1000-500000</c:v>
                </c:pt>
              </c:strCache>
            </c:strRef>
          </c:cat>
          <c:val>
            <c:numRef>
              <c:f>工作表1!$C$2:$C$19</c:f>
              <c:numCache>
                <c:formatCode>General</c:formatCode>
                <c:ptCount val="18"/>
                <c:pt idx="0">
                  <c:v>1E-3</c:v>
                </c:pt>
                <c:pt idx="1">
                  <c:v>0.01</c:v>
                </c:pt>
                <c:pt idx="2">
                  <c:v>0.02</c:v>
                </c:pt>
                <c:pt idx="3">
                  <c:v>0.11799999999999999</c:v>
                </c:pt>
                <c:pt idx="4">
                  <c:v>0.26200000000000001</c:v>
                </c:pt>
                <c:pt idx="5">
                  <c:v>1.542</c:v>
                </c:pt>
                <c:pt idx="6">
                  <c:v>2E-3</c:v>
                </c:pt>
                <c:pt idx="7">
                  <c:v>8.9999999999999993E-3</c:v>
                </c:pt>
                <c:pt idx="8">
                  <c:v>0.02</c:v>
                </c:pt>
                <c:pt idx="9">
                  <c:v>0.129</c:v>
                </c:pt>
                <c:pt idx="10">
                  <c:v>0.26900000000000002</c:v>
                </c:pt>
                <c:pt idx="11">
                  <c:v>1.66</c:v>
                </c:pt>
                <c:pt idx="12">
                  <c:v>1E-3</c:v>
                </c:pt>
                <c:pt idx="13">
                  <c:v>0.01</c:v>
                </c:pt>
                <c:pt idx="14">
                  <c:v>0.02</c:v>
                </c:pt>
                <c:pt idx="15">
                  <c:v>0.123</c:v>
                </c:pt>
                <c:pt idx="16">
                  <c:v>0.27400000000000002</c:v>
                </c:pt>
                <c:pt idx="17">
                  <c:v>1.6339999999999999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519-48E3-B55B-B0EB07F6AD1F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Output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工作表1!$A$2:$A$19</c:f>
              <c:strCache>
                <c:ptCount val="18"/>
                <c:pt idx="0">
                  <c:v>100-1000</c:v>
                </c:pt>
                <c:pt idx="1">
                  <c:v>100-5000</c:v>
                </c:pt>
                <c:pt idx="2">
                  <c:v>100-10000</c:v>
                </c:pt>
                <c:pt idx="3">
                  <c:v>100-50000</c:v>
                </c:pt>
                <c:pt idx="4">
                  <c:v>100-100000</c:v>
                </c:pt>
                <c:pt idx="5">
                  <c:v>100-500000</c:v>
                </c:pt>
                <c:pt idx="6">
                  <c:v>500-1000</c:v>
                </c:pt>
                <c:pt idx="7">
                  <c:v>500-5000</c:v>
                </c:pt>
                <c:pt idx="8">
                  <c:v>500-10000</c:v>
                </c:pt>
                <c:pt idx="9">
                  <c:v>500-50000</c:v>
                </c:pt>
                <c:pt idx="10">
                  <c:v>500-100000</c:v>
                </c:pt>
                <c:pt idx="11">
                  <c:v>500-500000</c:v>
                </c:pt>
                <c:pt idx="12">
                  <c:v>1000-1000</c:v>
                </c:pt>
                <c:pt idx="13">
                  <c:v>1000-5000</c:v>
                </c:pt>
                <c:pt idx="14">
                  <c:v>1000-10000</c:v>
                </c:pt>
                <c:pt idx="15">
                  <c:v>1000-50000</c:v>
                </c:pt>
                <c:pt idx="16">
                  <c:v>1000-100000</c:v>
                </c:pt>
                <c:pt idx="17">
                  <c:v>1000-500000</c:v>
                </c:pt>
              </c:strCache>
            </c:strRef>
          </c:cat>
          <c:val>
            <c:numRef>
              <c:f>工作表1!$D$2:$D$19</c:f>
              <c:numCache>
                <c:formatCode>General</c:formatCode>
                <c:ptCount val="18"/>
                <c:pt idx="0">
                  <c:v>0</c:v>
                </c:pt>
                <c:pt idx="1">
                  <c:v>2E-3</c:v>
                </c:pt>
                <c:pt idx="2">
                  <c:v>5.0000000000000001E-3</c:v>
                </c:pt>
                <c:pt idx="3">
                  <c:v>2.5999999999999999E-2</c:v>
                </c:pt>
                <c:pt idx="4">
                  <c:v>5.8000000000000003E-2</c:v>
                </c:pt>
                <c:pt idx="5">
                  <c:v>0.28499999999999998</c:v>
                </c:pt>
                <c:pt idx="6">
                  <c:v>1E-3</c:v>
                </c:pt>
                <c:pt idx="7">
                  <c:v>6.0000000000000001E-3</c:v>
                </c:pt>
                <c:pt idx="8">
                  <c:v>1.2E-2</c:v>
                </c:pt>
                <c:pt idx="9">
                  <c:v>6.2E-2</c:v>
                </c:pt>
                <c:pt idx="10">
                  <c:v>0.13400000000000001</c:v>
                </c:pt>
                <c:pt idx="11">
                  <c:v>0.74399999999999999</c:v>
                </c:pt>
                <c:pt idx="12">
                  <c:v>2E-3</c:v>
                </c:pt>
                <c:pt idx="13">
                  <c:v>8.9999999999999993E-3</c:v>
                </c:pt>
                <c:pt idx="14">
                  <c:v>2.3E-2</c:v>
                </c:pt>
                <c:pt idx="15">
                  <c:v>0.106</c:v>
                </c:pt>
                <c:pt idx="16">
                  <c:v>0.24299999999999999</c:v>
                </c:pt>
                <c:pt idx="17">
                  <c:v>1.0209999999999999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519-48E3-B55B-B0EB07F6AD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52894799"/>
        <c:axId val="2027084687"/>
      </c:lineChart>
      <c:catAx>
        <c:axId val="19528947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027084687"/>
        <c:crosses val="autoZero"/>
        <c:auto val="1"/>
        <c:lblAlgn val="ctr"/>
        <c:lblOffset val="100"/>
        <c:noMultiLvlLbl val="0"/>
      </c:catAx>
      <c:valAx>
        <c:axId val="20270846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9528947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Input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工作表1!$A$2:$A$19</c:f>
              <c:strCache>
                <c:ptCount val="18"/>
                <c:pt idx="0">
                  <c:v>100-1000</c:v>
                </c:pt>
                <c:pt idx="1">
                  <c:v>100-5000</c:v>
                </c:pt>
                <c:pt idx="2">
                  <c:v>100-10000</c:v>
                </c:pt>
                <c:pt idx="3">
                  <c:v>100-50000</c:v>
                </c:pt>
                <c:pt idx="4">
                  <c:v>100-100000</c:v>
                </c:pt>
                <c:pt idx="5">
                  <c:v>100-500000</c:v>
                </c:pt>
                <c:pt idx="6">
                  <c:v>500-1000</c:v>
                </c:pt>
                <c:pt idx="7">
                  <c:v>500-5000</c:v>
                </c:pt>
                <c:pt idx="8">
                  <c:v>500-10000</c:v>
                </c:pt>
                <c:pt idx="9">
                  <c:v>500-50000</c:v>
                </c:pt>
                <c:pt idx="10">
                  <c:v>500-100000</c:v>
                </c:pt>
                <c:pt idx="11">
                  <c:v>500-500000</c:v>
                </c:pt>
                <c:pt idx="12">
                  <c:v>1000-1000</c:v>
                </c:pt>
                <c:pt idx="13">
                  <c:v>1000-5000</c:v>
                </c:pt>
                <c:pt idx="14">
                  <c:v>1000-10000</c:v>
                </c:pt>
                <c:pt idx="15">
                  <c:v>1000-50000</c:v>
                </c:pt>
                <c:pt idx="16">
                  <c:v>1000-100000</c:v>
                </c:pt>
                <c:pt idx="17">
                  <c:v>1000-500000</c:v>
                </c:pt>
              </c:strCache>
            </c:strRef>
          </c:cat>
          <c:val>
            <c:numRef>
              <c:f>工作表1!$B$2:$B$19</c:f>
              <c:numCache>
                <c:formatCode>General</c:formatCode>
                <c:ptCount val="18"/>
                <c:pt idx="0">
                  <c:v>1.0999999999999999E-2</c:v>
                </c:pt>
                <c:pt idx="1">
                  <c:v>5.2999999999999999E-2</c:v>
                </c:pt>
                <c:pt idx="2">
                  <c:v>0.1</c:v>
                </c:pt>
                <c:pt idx="3">
                  <c:v>0.46800000000000003</c:v>
                </c:pt>
                <c:pt idx="4">
                  <c:v>0.83799999999999997</c:v>
                </c:pt>
                <c:pt idx="5">
                  <c:v>4.2169999999999996</c:v>
                </c:pt>
                <c:pt idx="6">
                  <c:v>4.5999999999999999E-2</c:v>
                </c:pt>
                <c:pt idx="7">
                  <c:v>0.215</c:v>
                </c:pt>
                <c:pt idx="8">
                  <c:v>0.29299999999999998</c:v>
                </c:pt>
                <c:pt idx="9">
                  <c:v>1.667</c:v>
                </c:pt>
                <c:pt idx="10">
                  <c:v>3.831</c:v>
                </c:pt>
                <c:pt idx="11">
                  <c:v>18.786000000000001</c:v>
                </c:pt>
                <c:pt idx="12">
                  <c:v>0.09</c:v>
                </c:pt>
                <c:pt idx="13">
                  <c:v>0.33900000000000002</c:v>
                </c:pt>
                <c:pt idx="14">
                  <c:v>0.61899999999999999</c:v>
                </c:pt>
                <c:pt idx="15">
                  <c:v>3.8170000000000002</c:v>
                </c:pt>
                <c:pt idx="16">
                  <c:v>8.2609999999999992</c:v>
                </c:pt>
                <c:pt idx="17">
                  <c:v>23.640999999999998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519-48E3-B55B-B0EB07F6AD1F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Sorting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工作表1!$A$2:$A$19</c:f>
              <c:strCache>
                <c:ptCount val="18"/>
                <c:pt idx="0">
                  <c:v>100-1000</c:v>
                </c:pt>
                <c:pt idx="1">
                  <c:v>100-5000</c:v>
                </c:pt>
                <c:pt idx="2">
                  <c:v>100-10000</c:v>
                </c:pt>
                <c:pt idx="3">
                  <c:v>100-50000</c:v>
                </c:pt>
                <c:pt idx="4">
                  <c:v>100-100000</c:v>
                </c:pt>
                <c:pt idx="5">
                  <c:v>100-500000</c:v>
                </c:pt>
                <c:pt idx="6">
                  <c:v>500-1000</c:v>
                </c:pt>
                <c:pt idx="7">
                  <c:v>500-5000</c:v>
                </c:pt>
                <c:pt idx="8">
                  <c:v>500-10000</c:v>
                </c:pt>
                <c:pt idx="9">
                  <c:v>500-50000</c:v>
                </c:pt>
                <c:pt idx="10">
                  <c:v>500-100000</c:v>
                </c:pt>
                <c:pt idx="11">
                  <c:v>500-500000</c:v>
                </c:pt>
                <c:pt idx="12">
                  <c:v>1000-1000</c:v>
                </c:pt>
                <c:pt idx="13">
                  <c:v>1000-5000</c:v>
                </c:pt>
                <c:pt idx="14">
                  <c:v>1000-10000</c:v>
                </c:pt>
                <c:pt idx="15">
                  <c:v>1000-50000</c:v>
                </c:pt>
                <c:pt idx="16">
                  <c:v>1000-100000</c:v>
                </c:pt>
                <c:pt idx="17">
                  <c:v>1000-500000</c:v>
                </c:pt>
              </c:strCache>
            </c:strRef>
          </c:cat>
          <c:val>
            <c:numRef>
              <c:f>工作表1!$C$2:$C$19</c:f>
              <c:numCache>
                <c:formatCode>General</c:formatCode>
                <c:ptCount val="18"/>
                <c:pt idx="0">
                  <c:v>1E-3</c:v>
                </c:pt>
                <c:pt idx="1">
                  <c:v>7.0000000000000001E-3</c:v>
                </c:pt>
                <c:pt idx="2">
                  <c:v>1.4999999999999999E-2</c:v>
                </c:pt>
                <c:pt idx="3">
                  <c:v>6.3E-2</c:v>
                </c:pt>
                <c:pt idx="4">
                  <c:v>0.153</c:v>
                </c:pt>
                <c:pt idx="5">
                  <c:v>0.96799999999999997</c:v>
                </c:pt>
                <c:pt idx="6">
                  <c:v>1E-3</c:v>
                </c:pt>
                <c:pt idx="7">
                  <c:v>4.0000000000000001E-3</c:v>
                </c:pt>
                <c:pt idx="8">
                  <c:v>8.0000000000000002E-3</c:v>
                </c:pt>
                <c:pt idx="9">
                  <c:v>0.11799999999999999</c:v>
                </c:pt>
                <c:pt idx="10">
                  <c:v>0.16200000000000001</c:v>
                </c:pt>
                <c:pt idx="11">
                  <c:v>1.3080000000000001</c:v>
                </c:pt>
                <c:pt idx="12">
                  <c:v>1E-3</c:v>
                </c:pt>
                <c:pt idx="13">
                  <c:v>3.0000000000000001E-3</c:v>
                </c:pt>
                <c:pt idx="14">
                  <c:v>1.4999999999999999E-2</c:v>
                </c:pt>
                <c:pt idx="15">
                  <c:v>6.8000000000000005E-2</c:v>
                </c:pt>
                <c:pt idx="16">
                  <c:v>0.17499999999999999</c:v>
                </c:pt>
                <c:pt idx="17">
                  <c:v>0.81299999999999994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519-48E3-B55B-B0EB07F6AD1F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Output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工作表1!$A$2:$A$19</c:f>
              <c:strCache>
                <c:ptCount val="18"/>
                <c:pt idx="0">
                  <c:v>100-1000</c:v>
                </c:pt>
                <c:pt idx="1">
                  <c:v>100-5000</c:v>
                </c:pt>
                <c:pt idx="2">
                  <c:v>100-10000</c:v>
                </c:pt>
                <c:pt idx="3">
                  <c:v>100-50000</c:v>
                </c:pt>
                <c:pt idx="4">
                  <c:v>100-100000</c:v>
                </c:pt>
                <c:pt idx="5">
                  <c:v>100-500000</c:v>
                </c:pt>
                <c:pt idx="6">
                  <c:v>500-1000</c:v>
                </c:pt>
                <c:pt idx="7">
                  <c:v>500-5000</c:v>
                </c:pt>
                <c:pt idx="8">
                  <c:v>500-10000</c:v>
                </c:pt>
                <c:pt idx="9">
                  <c:v>500-50000</c:v>
                </c:pt>
                <c:pt idx="10">
                  <c:v>500-100000</c:v>
                </c:pt>
                <c:pt idx="11">
                  <c:v>500-500000</c:v>
                </c:pt>
                <c:pt idx="12">
                  <c:v>1000-1000</c:v>
                </c:pt>
                <c:pt idx="13">
                  <c:v>1000-5000</c:v>
                </c:pt>
                <c:pt idx="14">
                  <c:v>1000-10000</c:v>
                </c:pt>
                <c:pt idx="15">
                  <c:v>1000-50000</c:v>
                </c:pt>
                <c:pt idx="16">
                  <c:v>1000-100000</c:v>
                </c:pt>
                <c:pt idx="17">
                  <c:v>1000-500000</c:v>
                </c:pt>
              </c:strCache>
            </c:strRef>
          </c:cat>
          <c:val>
            <c:numRef>
              <c:f>工作表1!$D$2:$D$19</c:f>
              <c:numCache>
                <c:formatCode>General</c:formatCode>
                <c:ptCount val="18"/>
                <c:pt idx="0">
                  <c:v>1E-3</c:v>
                </c:pt>
                <c:pt idx="1">
                  <c:v>4.0000000000000001E-3</c:v>
                </c:pt>
                <c:pt idx="2">
                  <c:v>7.0000000000000001E-3</c:v>
                </c:pt>
                <c:pt idx="3">
                  <c:v>2.5999999999999999E-2</c:v>
                </c:pt>
                <c:pt idx="4">
                  <c:v>6.2E-2</c:v>
                </c:pt>
                <c:pt idx="5">
                  <c:v>0.35299999999999998</c:v>
                </c:pt>
                <c:pt idx="6">
                  <c:v>2E-3</c:v>
                </c:pt>
                <c:pt idx="7">
                  <c:v>6.0000000000000001E-3</c:v>
                </c:pt>
                <c:pt idx="8">
                  <c:v>1.2999999999999999E-2</c:v>
                </c:pt>
                <c:pt idx="9">
                  <c:v>0.13600000000000001</c:v>
                </c:pt>
                <c:pt idx="10">
                  <c:v>0.191</c:v>
                </c:pt>
                <c:pt idx="11">
                  <c:v>1.5169999999999999</c:v>
                </c:pt>
                <c:pt idx="12">
                  <c:v>3.0000000000000001E-3</c:v>
                </c:pt>
                <c:pt idx="13">
                  <c:v>8.9999999999999993E-3</c:v>
                </c:pt>
                <c:pt idx="14">
                  <c:v>3.7999999999999999E-2</c:v>
                </c:pt>
                <c:pt idx="15">
                  <c:v>0.19</c:v>
                </c:pt>
                <c:pt idx="16">
                  <c:v>0.34799999999999998</c:v>
                </c:pt>
                <c:pt idx="17">
                  <c:v>5.48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519-48E3-B55B-B0EB07F6AD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52894799"/>
        <c:axId val="2027084687"/>
      </c:lineChart>
      <c:catAx>
        <c:axId val="19528947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027084687"/>
        <c:crosses val="autoZero"/>
        <c:auto val="1"/>
        <c:lblAlgn val="ctr"/>
        <c:lblOffset val="100"/>
        <c:noMultiLvlLbl val="0"/>
      </c:catAx>
      <c:valAx>
        <c:axId val="20270846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9528947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Input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工作表1!$A$2:$A$19</c:f>
              <c:strCache>
                <c:ptCount val="18"/>
                <c:pt idx="0">
                  <c:v>100-1000</c:v>
                </c:pt>
                <c:pt idx="1">
                  <c:v>100-5000</c:v>
                </c:pt>
                <c:pt idx="2">
                  <c:v>100-10000</c:v>
                </c:pt>
                <c:pt idx="3">
                  <c:v>100-50000</c:v>
                </c:pt>
                <c:pt idx="4">
                  <c:v>100-100000</c:v>
                </c:pt>
                <c:pt idx="5">
                  <c:v>100-500000</c:v>
                </c:pt>
                <c:pt idx="6">
                  <c:v>500-1000</c:v>
                </c:pt>
                <c:pt idx="7">
                  <c:v>500-5000</c:v>
                </c:pt>
                <c:pt idx="8">
                  <c:v>500-10000</c:v>
                </c:pt>
                <c:pt idx="9">
                  <c:v>500-50000</c:v>
                </c:pt>
                <c:pt idx="10">
                  <c:v>500-100000</c:v>
                </c:pt>
                <c:pt idx="11">
                  <c:v>500-500000</c:v>
                </c:pt>
                <c:pt idx="12">
                  <c:v>1000-1000</c:v>
                </c:pt>
                <c:pt idx="13">
                  <c:v>1000-5000</c:v>
                </c:pt>
                <c:pt idx="14">
                  <c:v>1000-10000</c:v>
                </c:pt>
                <c:pt idx="15">
                  <c:v>1000-50000</c:v>
                </c:pt>
                <c:pt idx="16">
                  <c:v>1000-100000</c:v>
                </c:pt>
                <c:pt idx="17">
                  <c:v>1000-500000</c:v>
                </c:pt>
              </c:strCache>
            </c:strRef>
          </c:cat>
          <c:val>
            <c:numRef>
              <c:f>工作表1!$B$2:$B$19</c:f>
              <c:numCache>
                <c:formatCode>General</c:formatCode>
                <c:ptCount val="18"/>
                <c:pt idx="0">
                  <c:v>1.4999999999999999E-2</c:v>
                </c:pt>
                <c:pt idx="1">
                  <c:v>7.0999999999999994E-2</c:v>
                </c:pt>
                <c:pt idx="2">
                  <c:v>0.14499999999999999</c:v>
                </c:pt>
                <c:pt idx="3">
                  <c:v>0.68300000000000005</c:v>
                </c:pt>
                <c:pt idx="4">
                  <c:v>1.3280000000000001</c:v>
                </c:pt>
                <c:pt idx="5">
                  <c:v>6.758</c:v>
                </c:pt>
                <c:pt idx="6" formatCode="0.000_);[Red]\(0.000\)">
                  <c:v>6.5097000000000002E-2</c:v>
                </c:pt>
                <c:pt idx="7" formatCode="0.000_);[Red]\(0.000\)">
                  <c:v>0.331098</c:v>
                </c:pt>
                <c:pt idx="8" formatCode="0.000_);[Red]\(0.000\)">
                  <c:v>0.65786999999999995</c:v>
                </c:pt>
                <c:pt idx="9" formatCode="0.000_);[Red]\(0.000\)">
                  <c:v>3.2159599999999999</c:v>
                </c:pt>
                <c:pt idx="10" formatCode="0.000_);[Red]\(0.000\)">
                  <c:v>6.3915800000000003</c:v>
                </c:pt>
                <c:pt idx="11" formatCode="0.000_);[Red]\(0.000\)">
                  <c:v>32.185000000000002</c:v>
                </c:pt>
                <c:pt idx="12" formatCode="0.000_ ">
                  <c:v>0.13172500000000001</c:v>
                </c:pt>
                <c:pt idx="13" formatCode="0.000_ ">
                  <c:v>0.64125100000000002</c:v>
                </c:pt>
                <c:pt idx="14" formatCode="0.000_ ">
                  <c:v>1.2883599999999999</c:v>
                </c:pt>
                <c:pt idx="15" formatCode="0.000_ ">
                  <c:v>6.2595999999999998</c:v>
                </c:pt>
                <c:pt idx="16" formatCode="0.000_ ">
                  <c:v>12.488899999999999</c:v>
                </c:pt>
                <c:pt idx="17" formatCode="0.000_ ">
                  <c:v>61.934199999999997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519-48E3-B55B-B0EB07F6AD1F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Sorting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工作表1!$A$2:$A$19</c:f>
              <c:strCache>
                <c:ptCount val="18"/>
                <c:pt idx="0">
                  <c:v>100-1000</c:v>
                </c:pt>
                <c:pt idx="1">
                  <c:v>100-5000</c:v>
                </c:pt>
                <c:pt idx="2">
                  <c:v>100-10000</c:v>
                </c:pt>
                <c:pt idx="3">
                  <c:v>100-50000</c:v>
                </c:pt>
                <c:pt idx="4">
                  <c:v>100-100000</c:v>
                </c:pt>
                <c:pt idx="5">
                  <c:v>100-500000</c:v>
                </c:pt>
                <c:pt idx="6">
                  <c:v>500-1000</c:v>
                </c:pt>
                <c:pt idx="7">
                  <c:v>500-5000</c:v>
                </c:pt>
                <c:pt idx="8">
                  <c:v>500-10000</c:v>
                </c:pt>
                <c:pt idx="9">
                  <c:v>500-50000</c:v>
                </c:pt>
                <c:pt idx="10">
                  <c:v>500-100000</c:v>
                </c:pt>
                <c:pt idx="11">
                  <c:v>500-500000</c:v>
                </c:pt>
                <c:pt idx="12">
                  <c:v>1000-1000</c:v>
                </c:pt>
                <c:pt idx="13">
                  <c:v>1000-5000</c:v>
                </c:pt>
                <c:pt idx="14">
                  <c:v>1000-10000</c:v>
                </c:pt>
                <c:pt idx="15">
                  <c:v>1000-50000</c:v>
                </c:pt>
                <c:pt idx="16">
                  <c:v>1000-100000</c:v>
                </c:pt>
                <c:pt idx="17">
                  <c:v>1000-500000</c:v>
                </c:pt>
              </c:strCache>
            </c:strRef>
          </c:cat>
          <c:val>
            <c:numRef>
              <c:f>工作表1!$C$2:$C$19</c:f>
              <c:numCache>
                <c:formatCode>0.000_ </c:formatCode>
                <c:ptCount val="18"/>
                <c:pt idx="0">
                  <c:v>8.1599999999999999E-4</c:v>
                </c:pt>
                <c:pt idx="1">
                  <c:v>3.5300000000000002E-3</c:v>
                </c:pt>
                <c:pt idx="2">
                  <c:v>8.1040000000000001E-3</c:v>
                </c:pt>
                <c:pt idx="3">
                  <c:v>5.2062999999999998E-2</c:v>
                </c:pt>
                <c:pt idx="4">
                  <c:v>0.114646</c:v>
                </c:pt>
                <c:pt idx="5">
                  <c:v>0.75168299999999999</c:v>
                </c:pt>
                <c:pt idx="6">
                  <c:v>1.5900000000000001E-3</c:v>
                </c:pt>
                <c:pt idx="7">
                  <c:v>8.1469999999999997E-3</c:v>
                </c:pt>
                <c:pt idx="8">
                  <c:v>1.8075000000000001E-2</c:v>
                </c:pt>
                <c:pt idx="9">
                  <c:v>0.104745</c:v>
                </c:pt>
                <c:pt idx="10">
                  <c:v>0.21785299999999999</c:v>
                </c:pt>
                <c:pt idx="11">
                  <c:v>1.29504</c:v>
                </c:pt>
                <c:pt idx="12">
                  <c:v>2.8249999999999998E-3</c:v>
                </c:pt>
                <c:pt idx="13">
                  <c:v>1.4001E-2</c:v>
                </c:pt>
                <c:pt idx="14">
                  <c:v>2.9923999999999999E-2</c:v>
                </c:pt>
                <c:pt idx="15">
                  <c:v>0.156919</c:v>
                </c:pt>
                <c:pt idx="16">
                  <c:v>0.32898899999999998</c:v>
                </c:pt>
                <c:pt idx="17">
                  <c:v>1.85867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519-48E3-B55B-B0EB07F6AD1F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Output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工作表1!$A$2:$A$19</c:f>
              <c:strCache>
                <c:ptCount val="18"/>
                <c:pt idx="0">
                  <c:v>100-1000</c:v>
                </c:pt>
                <c:pt idx="1">
                  <c:v>100-5000</c:v>
                </c:pt>
                <c:pt idx="2">
                  <c:v>100-10000</c:v>
                </c:pt>
                <c:pt idx="3">
                  <c:v>100-50000</c:v>
                </c:pt>
                <c:pt idx="4">
                  <c:v>100-100000</c:v>
                </c:pt>
                <c:pt idx="5">
                  <c:v>100-500000</c:v>
                </c:pt>
                <c:pt idx="6">
                  <c:v>500-1000</c:v>
                </c:pt>
                <c:pt idx="7">
                  <c:v>500-5000</c:v>
                </c:pt>
                <c:pt idx="8">
                  <c:v>500-10000</c:v>
                </c:pt>
                <c:pt idx="9">
                  <c:v>500-50000</c:v>
                </c:pt>
                <c:pt idx="10">
                  <c:v>500-100000</c:v>
                </c:pt>
                <c:pt idx="11">
                  <c:v>500-500000</c:v>
                </c:pt>
                <c:pt idx="12">
                  <c:v>1000-1000</c:v>
                </c:pt>
                <c:pt idx="13">
                  <c:v>1000-5000</c:v>
                </c:pt>
                <c:pt idx="14">
                  <c:v>1000-10000</c:v>
                </c:pt>
                <c:pt idx="15">
                  <c:v>1000-50000</c:v>
                </c:pt>
                <c:pt idx="16">
                  <c:v>1000-100000</c:v>
                </c:pt>
                <c:pt idx="17">
                  <c:v>1000-500000</c:v>
                </c:pt>
              </c:strCache>
            </c:strRef>
          </c:cat>
          <c:val>
            <c:numRef>
              <c:f>工作表1!$D$2:$D$19</c:f>
              <c:numCache>
                <c:formatCode>0.000_);[Red]\(0.000\)</c:formatCode>
                <c:ptCount val="18"/>
                <c:pt idx="0">
                  <c:v>1.0715000000000001E-2</c:v>
                </c:pt>
                <c:pt idx="1">
                  <c:v>4.4052000000000001E-2</c:v>
                </c:pt>
                <c:pt idx="2">
                  <c:v>8.6271E-2</c:v>
                </c:pt>
                <c:pt idx="3">
                  <c:v>0.44233699999999998</c:v>
                </c:pt>
                <c:pt idx="4">
                  <c:v>0.86143700000000001</c:v>
                </c:pt>
                <c:pt idx="5">
                  <c:v>4.4883600000000001</c:v>
                </c:pt>
                <c:pt idx="6" formatCode="0.000_ ">
                  <c:v>4.1181000000000002E-2</c:v>
                </c:pt>
                <c:pt idx="7" formatCode="0.000_ ">
                  <c:v>0.208566</c:v>
                </c:pt>
                <c:pt idx="8" formatCode="0.000_ ">
                  <c:v>0.42131400000000002</c:v>
                </c:pt>
                <c:pt idx="9" formatCode="0.000_ ">
                  <c:v>2.0732599999999999</c:v>
                </c:pt>
                <c:pt idx="10" formatCode="0.000_ ">
                  <c:v>4.13049</c:v>
                </c:pt>
                <c:pt idx="11" formatCode="0.000_ ">
                  <c:v>20.847000000000001</c:v>
                </c:pt>
                <c:pt idx="12" formatCode="0.000_ ">
                  <c:v>9.5033000000000006E-2</c:v>
                </c:pt>
                <c:pt idx="13" formatCode="0.000_ ">
                  <c:v>0.44667200000000001</c:v>
                </c:pt>
                <c:pt idx="14" formatCode="0.000_ ">
                  <c:v>0.81778399999999996</c:v>
                </c:pt>
                <c:pt idx="15" formatCode="0.000_ ">
                  <c:v>4.0541499999999999</c:v>
                </c:pt>
                <c:pt idx="16" formatCode="0.000_ ">
                  <c:v>8.1975999999999996</c:v>
                </c:pt>
                <c:pt idx="17" formatCode="0.000_ ">
                  <c:v>41.128900000000002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519-48E3-B55B-B0EB07F6AD1F}"/>
            </c:ext>
          </c:extLst>
        </c:ser>
        <c:ser>
          <c:idx val="3"/>
          <c:order val="3"/>
          <c:tx>
            <c:strRef>
              <c:f>工作表1!$E$1</c:f>
              <c:strCache>
                <c:ptCount val="1"/>
                <c:pt idx="0">
                  <c:v>Character Table Creation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工作表1!$A$2:$A$19</c:f>
              <c:strCache>
                <c:ptCount val="18"/>
                <c:pt idx="0">
                  <c:v>100-1000</c:v>
                </c:pt>
                <c:pt idx="1">
                  <c:v>100-5000</c:v>
                </c:pt>
                <c:pt idx="2">
                  <c:v>100-10000</c:v>
                </c:pt>
                <c:pt idx="3">
                  <c:v>100-50000</c:v>
                </c:pt>
                <c:pt idx="4">
                  <c:v>100-100000</c:v>
                </c:pt>
                <c:pt idx="5">
                  <c:v>100-500000</c:v>
                </c:pt>
                <c:pt idx="6">
                  <c:v>500-1000</c:v>
                </c:pt>
                <c:pt idx="7">
                  <c:v>500-5000</c:v>
                </c:pt>
                <c:pt idx="8">
                  <c:v>500-10000</c:v>
                </c:pt>
                <c:pt idx="9">
                  <c:v>500-50000</c:v>
                </c:pt>
                <c:pt idx="10">
                  <c:v>500-100000</c:v>
                </c:pt>
                <c:pt idx="11">
                  <c:v>500-500000</c:v>
                </c:pt>
                <c:pt idx="12">
                  <c:v>1000-1000</c:v>
                </c:pt>
                <c:pt idx="13">
                  <c:v>1000-5000</c:v>
                </c:pt>
                <c:pt idx="14">
                  <c:v>1000-10000</c:v>
                </c:pt>
                <c:pt idx="15">
                  <c:v>1000-50000</c:v>
                </c:pt>
                <c:pt idx="16">
                  <c:v>1000-100000</c:v>
                </c:pt>
                <c:pt idx="17">
                  <c:v>1000-500000</c:v>
                </c:pt>
              </c:strCache>
            </c:strRef>
          </c:cat>
          <c:val>
            <c:numRef>
              <c:f>工作表1!$E$2:$E$19</c:f>
              <c:numCache>
                <c:formatCode>General</c:formatCode>
                <c:ptCount val="18"/>
                <c:pt idx="0">
                  <c:v>1E-3</c:v>
                </c:pt>
                <c:pt idx="1">
                  <c:v>2E-3</c:v>
                </c:pt>
                <c:pt idx="2">
                  <c:v>4.0000000000000001E-3</c:v>
                </c:pt>
                <c:pt idx="3">
                  <c:v>2.1000000000000001E-2</c:v>
                </c:pt>
                <c:pt idx="4">
                  <c:v>0.04</c:v>
                </c:pt>
                <c:pt idx="5">
                  <c:v>0.20699999999999999</c:v>
                </c:pt>
                <c:pt idx="6">
                  <c:v>2E-3</c:v>
                </c:pt>
                <c:pt idx="7">
                  <c:v>8.9999999999999993E-3</c:v>
                </c:pt>
                <c:pt idx="8">
                  <c:v>1.9E-2</c:v>
                </c:pt>
                <c:pt idx="9">
                  <c:v>8.7999999999999995E-2</c:v>
                </c:pt>
                <c:pt idx="10">
                  <c:v>0.18099999999999999</c:v>
                </c:pt>
                <c:pt idx="11">
                  <c:v>0.878</c:v>
                </c:pt>
                <c:pt idx="12">
                  <c:v>6.0000000000000001E-3</c:v>
                </c:pt>
                <c:pt idx="13">
                  <c:v>1.7000000000000001E-2</c:v>
                </c:pt>
                <c:pt idx="14">
                  <c:v>3.5999999999999997E-2</c:v>
                </c:pt>
                <c:pt idx="15">
                  <c:v>0.17</c:v>
                </c:pt>
                <c:pt idx="16">
                  <c:v>0.34</c:v>
                </c:pt>
                <c:pt idx="17">
                  <c:v>1.704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7F6-421B-B59D-A1CEAAED1C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52894799"/>
        <c:axId val="2027084687"/>
      </c:lineChart>
      <c:catAx>
        <c:axId val="19528947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027084687"/>
        <c:crosses val="autoZero"/>
        <c:auto val="1"/>
        <c:lblAlgn val="ctr"/>
        <c:lblOffset val="100"/>
        <c:noMultiLvlLbl val="0"/>
      </c:catAx>
      <c:valAx>
        <c:axId val="20270846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9528947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/>
              <a:t>Input Length (100)</a:t>
            </a:r>
            <a:endParaRPr lang="zh-TW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Simple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工作表1!$A$2:$A$7</c:f>
              <c:numCache>
                <c:formatCode>General</c:formatCode>
                <c:ptCount val="6"/>
                <c:pt idx="0">
                  <c:v>1000</c:v>
                </c:pt>
                <c:pt idx="1">
                  <c:v>5000</c:v>
                </c:pt>
                <c:pt idx="2">
                  <c:v>10000</c:v>
                </c:pt>
                <c:pt idx="3">
                  <c:v>50000</c:v>
                </c:pt>
                <c:pt idx="4">
                  <c:v>100000</c:v>
                </c:pt>
                <c:pt idx="5">
                  <c:v>500000</c:v>
                </c:pt>
              </c:numCache>
            </c:numRef>
          </c:cat>
          <c:val>
            <c:numRef>
              <c:f>工作表1!$B$2:$B$7</c:f>
              <c:numCache>
                <c:formatCode>General</c:formatCode>
                <c:ptCount val="6"/>
                <c:pt idx="0">
                  <c:v>6.0000000000000001E-3</c:v>
                </c:pt>
                <c:pt idx="1">
                  <c:v>3.7999999999999999E-2</c:v>
                </c:pt>
                <c:pt idx="2">
                  <c:v>7.4999999999999997E-2</c:v>
                </c:pt>
                <c:pt idx="3">
                  <c:v>0.35</c:v>
                </c:pt>
                <c:pt idx="4">
                  <c:v>0.69199999999999995</c:v>
                </c:pt>
                <c:pt idx="5">
                  <c:v>3.464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519-48E3-B55B-B0EB07F6AD1F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Iterator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工作表1!$A$2:$A$7</c:f>
              <c:numCache>
                <c:formatCode>General</c:formatCode>
                <c:ptCount val="6"/>
                <c:pt idx="0">
                  <c:v>1000</c:v>
                </c:pt>
                <c:pt idx="1">
                  <c:v>5000</c:v>
                </c:pt>
                <c:pt idx="2">
                  <c:v>10000</c:v>
                </c:pt>
                <c:pt idx="3">
                  <c:v>50000</c:v>
                </c:pt>
                <c:pt idx="4">
                  <c:v>100000</c:v>
                </c:pt>
                <c:pt idx="5">
                  <c:v>500000</c:v>
                </c:pt>
              </c:numCache>
            </c:numRef>
          </c:cat>
          <c:val>
            <c:numRef>
              <c:f>工作表1!$C$2:$C$7</c:f>
              <c:numCache>
                <c:formatCode>General</c:formatCode>
                <c:ptCount val="6"/>
                <c:pt idx="0">
                  <c:v>1.0999999999999999E-2</c:v>
                </c:pt>
                <c:pt idx="1">
                  <c:v>5.2999999999999999E-2</c:v>
                </c:pt>
                <c:pt idx="2">
                  <c:v>0.1</c:v>
                </c:pt>
                <c:pt idx="3">
                  <c:v>0.46800000000000003</c:v>
                </c:pt>
                <c:pt idx="4">
                  <c:v>0.83799999999999997</c:v>
                </c:pt>
                <c:pt idx="5">
                  <c:v>4.2169999999999996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519-48E3-B55B-B0EB07F6AD1F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Alternative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工作表1!$A$2:$A$7</c:f>
              <c:numCache>
                <c:formatCode>General</c:formatCode>
                <c:ptCount val="6"/>
                <c:pt idx="0">
                  <c:v>1000</c:v>
                </c:pt>
                <c:pt idx="1">
                  <c:v>5000</c:v>
                </c:pt>
                <c:pt idx="2">
                  <c:v>10000</c:v>
                </c:pt>
                <c:pt idx="3">
                  <c:v>50000</c:v>
                </c:pt>
                <c:pt idx="4">
                  <c:v>100000</c:v>
                </c:pt>
                <c:pt idx="5">
                  <c:v>500000</c:v>
                </c:pt>
              </c:numCache>
            </c:numRef>
          </c:cat>
          <c:val>
            <c:numRef>
              <c:f>工作表1!$D$2:$D$7</c:f>
              <c:numCache>
                <c:formatCode>General</c:formatCode>
                <c:ptCount val="6"/>
                <c:pt idx="0">
                  <c:v>1.4999999999999999E-2</c:v>
                </c:pt>
                <c:pt idx="1">
                  <c:v>7.0999999999999994E-2</c:v>
                </c:pt>
                <c:pt idx="2">
                  <c:v>0.14499999999999999</c:v>
                </c:pt>
                <c:pt idx="3">
                  <c:v>0.68300000000000005</c:v>
                </c:pt>
                <c:pt idx="4">
                  <c:v>1.3280000000000001</c:v>
                </c:pt>
                <c:pt idx="5">
                  <c:v>6.758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519-48E3-B55B-B0EB07F6AD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52894799"/>
        <c:axId val="2027084687"/>
      </c:lineChart>
      <c:catAx>
        <c:axId val="19528947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027084687"/>
        <c:crosses val="autoZero"/>
        <c:auto val="1"/>
        <c:lblAlgn val="ctr"/>
        <c:lblOffset val="100"/>
        <c:noMultiLvlLbl val="0"/>
      </c:catAx>
      <c:valAx>
        <c:axId val="20270846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9528947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/>
              <a:t>Input Length (500)</a:t>
            </a:r>
            <a:endParaRPr lang="zh-TW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Simple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工作表1!$A$2:$A$7</c:f>
              <c:numCache>
                <c:formatCode>General</c:formatCode>
                <c:ptCount val="6"/>
                <c:pt idx="0">
                  <c:v>1000</c:v>
                </c:pt>
                <c:pt idx="1">
                  <c:v>5000</c:v>
                </c:pt>
                <c:pt idx="2">
                  <c:v>10000</c:v>
                </c:pt>
                <c:pt idx="3">
                  <c:v>50000</c:v>
                </c:pt>
                <c:pt idx="4">
                  <c:v>100000</c:v>
                </c:pt>
                <c:pt idx="5">
                  <c:v>500000</c:v>
                </c:pt>
              </c:numCache>
            </c:numRef>
          </c:cat>
          <c:val>
            <c:numRef>
              <c:f>工作表1!$B$2:$B$7</c:f>
              <c:numCache>
                <c:formatCode>General</c:formatCode>
                <c:ptCount val="6"/>
                <c:pt idx="0">
                  <c:v>3.2000000000000001E-2</c:v>
                </c:pt>
                <c:pt idx="1">
                  <c:v>0.14799999999999999</c:v>
                </c:pt>
                <c:pt idx="2">
                  <c:v>0.30299999999999999</c:v>
                </c:pt>
                <c:pt idx="3">
                  <c:v>1.522</c:v>
                </c:pt>
                <c:pt idx="4">
                  <c:v>2.9710000000000001</c:v>
                </c:pt>
                <c:pt idx="5">
                  <c:v>15.173999999999999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CC0-4C15-8793-D08B8E7FA025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Iterator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工作表1!$A$2:$A$7</c:f>
              <c:numCache>
                <c:formatCode>General</c:formatCode>
                <c:ptCount val="6"/>
                <c:pt idx="0">
                  <c:v>1000</c:v>
                </c:pt>
                <c:pt idx="1">
                  <c:v>5000</c:v>
                </c:pt>
                <c:pt idx="2">
                  <c:v>10000</c:v>
                </c:pt>
                <c:pt idx="3">
                  <c:v>50000</c:v>
                </c:pt>
                <c:pt idx="4">
                  <c:v>100000</c:v>
                </c:pt>
                <c:pt idx="5">
                  <c:v>500000</c:v>
                </c:pt>
              </c:numCache>
            </c:numRef>
          </c:cat>
          <c:val>
            <c:numRef>
              <c:f>工作表1!$C$2:$C$7</c:f>
              <c:numCache>
                <c:formatCode>General</c:formatCode>
                <c:ptCount val="6"/>
                <c:pt idx="0">
                  <c:v>4.5999999999999999E-2</c:v>
                </c:pt>
                <c:pt idx="1">
                  <c:v>0.215</c:v>
                </c:pt>
                <c:pt idx="2">
                  <c:v>0.29299999999999998</c:v>
                </c:pt>
                <c:pt idx="3">
                  <c:v>1.667</c:v>
                </c:pt>
                <c:pt idx="4">
                  <c:v>3.831</c:v>
                </c:pt>
                <c:pt idx="5">
                  <c:v>18.786000000000001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CC0-4C15-8793-D08B8E7FA025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Alternative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工作表1!$A$2:$A$7</c:f>
              <c:numCache>
                <c:formatCode>General</c:formatCode>
                <c:ptCount val="6"/>
                <c:pt idx="0">
                  <c:v>1000</c:v>
                </c:pt>
                <c:pt idx="1">
                  <c:v>5000</c:v>
                </c:pt>
                <c:pt idx="2">
                  <c:v>10000</c:v>
                </c:pt>
                <c:pt idx="3">
                  <c:v>50000</c:v>
                </c:pt>
                <c:pt idx="4">
                  <c:v>100000</c:v>
                </c:pt>
                <c:pt idx="5">
                  <c:v>500000</c:v>
                </c:pt>
              </c:numCache>
            </c:numRef>
          </c:cat>
          <c:val>
            <c:numRef>
              <c:f>工作表1!$D$2:$D$7</c:f>
              <c:numCache>
                <c:formatCode>0.000_);[Red]\(0.000\)</c:formatCode>
                <c:ptCount val="6"/>
                <c:pt idx="0">
                  <c:v>6.5097000000000002E-2</c:v>
                </c:pt>
                <c:pt idx="1">
                  <c:v>0.331098</c:v>
                </c:pt>
                <c:pt idx="2">
                  <c:v>0.65786999999999995</c:v>
                </c:pt>
                <c:pt idx="3">
                  <c:v>3.2159599999999999</c:v>
                </c:pt>
                <c:pt idx="4">
                  <c:v>6.3915800000000003</c:v>
                </c:pt>
                <c:pt idx="5">
                  <c:v>32.185000000000002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CC0-4C15-8793-D08B8E7FA0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52894799"/>
        <c:axId val="2027084687"/>
      </c:lineChart>
      <c:catAx>
        <c:axId val="19528947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027084687"/>
        <c:crosses val="autoZero"/>
        <c:auto val="1"/>
        <c:lblAlgn val="ctr"/>
        <c:lblOffset val="100"/>
        <c:noMultiLvlLbl val="0"/>
      </c:catAx>
      <c:valAx>
        <c:axId val="20270846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9528947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/>
              <a:t>Input Length (1000)</a:t>
            </a:r>
            <a:endParaRPr lang="zh-TW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Simple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工作表1!$A$2:$A$7</c:f>
              <c:numCache>
                <c:formatCode>General</c:formatCode>
                <c:ptCount val="6"/>
                <c:pt idx="0">
                  <c:v>1000</c:v>
                </c:pt>
                <c:pt idx="1">
                  <c:v>5000</c:v>
                </c:pt>
                <c:pt idx="2">
                  <c:v>10000</c:v>
                </c:pt>
                <c:pt idx="3">
                  <c:v>50000</c:v>
                </c:pt>
                <c:pt idx="4">
                  <c:v>100000</c:v>
                </c:pt>
                <c:pt idx="5">
                  <c:v>500000</c:v>
                </c:pt>
              </c:numCache>
            </c:numRef>
          </c:cat>
          <c:val>
            <c:numRef>
              <c:f>工作表1!$B$2:$B$7</c:f>
              <c:numCache>
                <c:formatCode>General</c:formatCode>
                <c:ptCount val="6"/>
                <c:pt idx="0">
                  <c:v>6.0999999999999999E-2</c:v>
                </c:pt>
                <c:pt idx="1">
                  <c:v>0.28699999999999998</c:v>
                </c:pt>
                <c:pt idx="2">
                  <c:v>0.57199999999999995</c:v>
                </c:pt>
                <c:pt idx="3">
                  <c:v>2.88</c:v>
                </c:pt>
                <c:pt idx="4">
                  <c:v>5.8609999999999998</c:v>
                </c:pt>
                <c:pt idx="5">
                  <c:v>29.298999999999999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42C-4CE0-81CA-2E0ECB250AE5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Iterator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工作表1!$A$2:$A$7</c:f>
              <c:numCache>
                <c:formatCode>General</c:formatCode>
                <c:ptCount val="6"/>
                <c:pt idx="0">
                  <c:v>1000</c:v>
                </c:pt>
                <c:pt idx="1">
                  <c:v>5000</c:v>
                </c:pt>
                <c:pt idx="2">
                  <c:v>10000</c:v>
                </c:pt>
                <c:pt idx="3">
                  <c:v>50000</c:v>
                </c:pt>
                <c:pt idx="4">
                  <c:v>100000</c:v>
                </c:pt>
                <c:pt idx="5">
                  <c:v>500000</c:v>
                </c:pt>
              </c:numCache>
            </c:numRef>
          </c:cat>
          <c:val>
            <c:numRef>
              <c:f>工作表1!$C$2:$C$7</c:f>
              <c:numCache>
                <c:formatCode>General</c:formatCode>
                <c:ptCount val="6"/>
                <c:pt idx="0">
                  <c:v>0.09</c:v>
                </c:pt>
                <c:pt idx="1">
                  <c:v>0.33900000000000002</c:v>
                </c:pt>
                <c:pt idx="2">
                  <c:v>0.61899999999999999</c:v>
                </c:pt>
                <c:pt idx="3">
                  <c:v>3.8170000000000002</c:v>
                </c:pt>
                <c:pt idx="4">
                  <c:v>8.2609999999999992</c:v>
                </c:pt>
                <c:pt idx="5">
                  <c:v>23.640999999999998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42C-4CE0-81CA-2E0ECB250AE5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Alternative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工作表1!$A$2:$A$7</c:f>
              <c:numCache>
                <c:formatCode>General</c:formatCode>
                <c:ptCount val="6"/>
                <c:pt idx="0">
                  <c:v>1000</c:v>
                </c:pt>
                <c:pt idx="1">
                  <c:v>5000</c:v>
                </c:pt>
                <c:pt idx="2">
                  <c:v>10000</c:v>
                </c:pt>
                <c:pt idx="3">
                  <c:v>50000</c:v>
                </c:pt>
                <c:pt idx="4">
                  <c:v>100000</c:v>
                </c:pt>
                <c:pt idx="5">
                  <c:v>500000</c:v>
                </c:pt>
              </c:numCache>
            </c:numRef>
          </c:cat>
          <c:val>
            <c:numRef>
              <c:f>工作表1!$D$2:$D$7</c:f>
              <c:numCache>
                <c:formatCode>0.000_ </c:formatCode>
                <c:ptCount val="6"/>
                <c:pt idx="0">
                  <c:v>0.13172500000000001</c:v>
                </c:pt>
                <c:pt idx="1">
                  <c:v>0.64125100000000002</c:v>
                </c:pt>
                <c:pt idx="2">
                  <c:v>1.2883599999999999</c:v>
                </c:pt>
                <c:pt idx="3">
                  <c:v>6.2595999999999998</c:v>
                </c:pt>
                <c:pt idx="4">
                  <c:v>12.488899999999999</c:v>
                </c:pt>
                <c:pt idx="5">
                  <c:v>61.934199999999997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42C-4CE0-81CA-2E0ECB250A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52894799"/>
        <c:axId val="2027084687"/>
      </c:lineChart>
      <c:catAx>
        <c:axId val="19528947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027084687"/>
        <c:crosses val="autoZero"/>
        <c:auto val="1"/>
        <c:lblAlgn val="ctr"/>
        <c:lblOffset val="100"/>
        <c:noMultiLvlLbl val="0"/>
      </c:catAx>
      <c:valAx>
        <c:axId val="20270846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9528947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/>
              <a:t>Input Length (100)</a:t>
            </a:r>
            <a:endParaRPr lang="zh-TW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Simple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工作表1!$A$2:$A$7</c:f>
              <c:numCache>
                <c:formatCode>General</c:formatCode>
                <c:ptCount val="6"/>
                <c:pt idx="0">
                  <c:v>1000</c:v>
                </c:pt>
                <c:pt idx="1">
                  <c:v>5000</c:v>
                </c:pt>
                <c:pt idx="2">
                  <c:v>10000</c:v>
                </c:pt>
                <c:pt idx="3">
                  <c:v>50000</c:v>
                </c:pt>
                <c:pt idx="4">
                  <c:v>100000</c:v>
                </c:pt>
                <c:pt idx="5">
                  <c:v>500000</c:v>
                </c:pt>
              </c:numCache>
            </c:numRef>
          </c:cat>
          <c:val>
            <c:numRef>
              <c:f>工作表1!$B$2:$B$7</c:f>
              <c:numCache>
                <c:formatCode>General</c:formatCode>
                <c:ptCount val="6"/>
                <c:pt idx="0">
                  <c:v>1E-3</c:v>
                </c:pt>
                <c:pt idx="1">
                  <c:v>0.01</c:v>
                </c:pt>
                <c:pt idx="2">
                  <c:v>0.02</c:v>
                </c:pt>
                <c:pt idx="3">
                  <c:v>0.11799999999999999</c:v>
                </c:pt>
                <c:pt idx="4">
                  <c:v>0.26200000000000001</c:v>
                </c:pt>
                <c:pt idx="5">
                  <c:v>1.542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519-48E3-B55B-B0EB07F6AD1F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Iterator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工作表1!$A$2:$A$7</c:f>
              <c:numCache>
                <c:formatCode>General</c:formatCode>
                <c:ptCount val="6"/>
                <c:pt idx="0">
                  <c:v>1000</c:v>
                </c:pt>
                <c:pt idx="1">
                  <c:v>5000</c:v>
                </c:pt>
                <c:pt idx="2">
                  <c:v>10000</c:v>
                </c:pt>
                <c:pt idx="3">
                  <c:v>50000</c:v>
                </c:pt>
                <c:pt idx="4">
                  <c:v>100000</c:v>
                </c:pt>
                <c:pt idx="5">
                  <c:v>500000</c:v>
                </c:pt>
              </c:numCache>
            </c:numRef>
          </c:cat>
          <c:val>
            <c:numRef>
              <c:f>工作表1!$C$2:$C$7</c:f>
              <c:numCache>
                <c:formatCode>General</c:formatCode>
                <c:ptCount val="6"/>
                <c:pt idx="0">
                  <c:v>1E-3</c:v>
                </c:pt>
                <c:pt idx="1">
                  <c:v>7.0000000000000001E-3</c:v>
                </c:pt>
                <c:pt idx="2">
                  <c:v>1.4999999999999999E-2</c:v>
                </c:pt>
                <c:pt idx="3">
                  <c:v>6.3E-2</c:v>
                </c:pt>
                <c:pt idx="4">
                  <c:v>0.153</c:v>
                </c:pt>
                <c:pt idx="5">
                  <c:v>0.96799999999999997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519-48E3-B55B-B0EB07F6AD1F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Alternative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工作表1!$A$2:$A$7</c:f>
              <c:numCache>
                <c:formatCode>General</c:formatCode>
                <c:ptCount val="6"/>
                <c:pt idx="0">
                  <c:v>1000</c:v>
                </c:pt>
                <c:pt idx="1">
                  <c:v>5000</c:v>
                </c:pt>
                <c:pt idx="2">
                  <c:v>10000</c:v>
                </c:pt>
                <c:pt idx="3">
                  <c:v>50000</c:v>
                </c:pt>
                <c:pt idx="4">
                  <c:v>100000</c:v>
                </c:pt>
                <c:pt idx="5">
                  <c:v>500000</c:v>
                </c:pt>
              </c:numCache>
            </c:numRef>
          </c:cat>
          <c:val>
            <c:numRef>
              <c:f>工作表1!$D$2:$D$7</c:f>
              <c:numCache>
                <c:formatCode>0.000_ </c:formatCode>
                <c:ptCount val="6"/>
                <c:pt idx="0">
                  <c:v>8.1599999999999999E-4</c:v>
                </c:pt>
                <c:pt idx="1">
                  <c:v>3.5300000000000002E-3</c:v>
                </c:pt>
                <c:pt idx="2">
                  <c:v>8.1040000000000001E-3</c:v>
                </c:pt>
                <c:pt idx="3">
                  <c:v>5.2062999999999998E-2</c:v>
                </c:pt>
                <c:pt idx="4">
                  <c:v>0.114646</c:v>
                </c:pt>
                <c:pt idx="5">
                  <c:v>0.75168299999999999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519-48E3-B55B-B0EB07F6AD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52894799"/>
        <c:axId val="2027084687"/>
      </c:lineChart>
      <c:catAx>
        <c:axId val="19528947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027084687"/>
        <c:crosses val="autoZero"/>
        <c:auto val="1"/>
        <c:lblAlgn val="ctr"/>
        <c:lblOffset val="100"/>
        <c:noMultiLvlLbl val="0"/>
      </c:catAx>
      <c:valAx>
        <c:axId val="20270846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9528947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/>
              <a:t>Input Length (500)</a:t>
            </a:r>
            <a:endParaRPr lang="zh-TW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Simple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工作表1!$A$2:$A$7</c:f>
              <c:numCache>
                <c:formatCode>General</c:formatCode>
                <c:ptCount val="6"/>
                <c:pt idx="0">
                  <c:v>1000</c:v>
                </c:pt>
                <c:pt idx="1">
                  <c:v>5000</c:v>
                </c:pt>
                <c:pt idx="2">
                  <c:v>10000</c:v>
                </c:pt>
                <c:pt idx="3">
                  <c:v>50000</c:v>
                </c:pt>
                <c:pt idx="4">
                  <c:v>100000</c:v>
                </c:pt>
                <c:pt idx="5">
                  <c:v>500000</c:v>
                </c:pt>
              </c:numCache>
            </c:numRef>
          </c:cat>
          <c:val>
            <c:numRef>
              <c:f>工作表1!$B$2:$B$7</c:f>
              <c:numCache>
                <c:formatCode>General</c:formatCode>
                <c:ptCount val="6"/>
                <c:pt idx="0">
                  <c:v>2E-3</c:v>
                </c:pt>
                <c:pt idx="1">
                  <c:v>8.9999999999999993E-3</c:v>
                </c:pt>
                <c:pt idx="2">
                  <c:v>0.02</c:v>
                </c:pt>
                <c:pt idx="3">
                  <c:v>0.129</c:v>
                </c:pt>
                <c:pt idx="4">
                  <c:v>0.26900000000000002</c:v>
                </c:pt>
                <c:pt idx="5">
                  <c:v>1.66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CC0-4C15-8793-D08B8E7FA025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Iterator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工作表1!$A$2:$A$7</c:f>
              <c:numCache>
                <c:formatCode>General</c:formatCode>
                <c:ptCount val="6"/>
                <c:pt idx="0">
                  <c:v>1000</c:v>
                </c:pt>
                <c:pt idx="1">
                  <c:v>5000</c:v>
                </c:pt>
                <c:pt idx="2">
                  <c:v>10000</c:v>
                </c:pt>
                <c:pt idx="3">
                  <c:v>50000</c:v>
                </c:pt>
                <c:pt idx="4">
                  <c:v>100000</c:v>
                </c:pt>
                <c:pt idx="5">
                  <c:v>500000</c:v>
                </c:pt>
              </c:numCache>
            </c:numRef>
          </c:cat>
          <c:val>
            <c:numRef>
              <c:f>工作表1!$C$2:$C$7</c:f>
              <c:numCache>
                <c:formatCode>General</c:formatCode>
                <c:ptCount val="6"/>
                <c:pt idx="0">
                  <c:v>1E-3</c:v>
                </c:pt>
                <c:pt idx="1">
                  <c:v>4.0000000000000001E-3</c:v>
                </c:pt>
                <c:pt idx="2">
                  <c:v>8.0000000000000002E-3</c:v>
                </c:pt>
                <c:pt idx="3">
                  <c:v>0.11799999999999999</c:v>
                </c:pt>
                <c:pt idx="4">
                  <c:v>0.16200000000000001</c:v>
                </c:pt>
                <c:pt idx="5">
                  <c:v>1.3080000000000001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CC0-4C15-8793-D08B8E7FA025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Alternative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工作表1!$A$2:$A$7</c:f>
              <c:numCache>
                <c:formatCode>General</c:formatCode>
                <c:ptCount val="6"/>
                <c:pt idx="0">
                  <c:v>1000</c:v>
                </c:pt>
                <c:pt idx="1">
                  <c:v>5000</c:v>
                </c:pt>
                <c:pt idx="2">
                  <c:v>10000</c:v>
                </c:pt>
                <c:pt idx="3">
                  <c:v>50000</c:v>
                </c:pt>
                <c:pt idx="4">
                  <c:v>100000</c:v>
                </c:pt>
                <c:pt idx="5">
                  <c:v>500000</c:v>
                </c:pt>
              </c:numCache>
            </c:numRef>
          </c:cat>
          <c:val>
            <c:numRef>
              <c:f>工作表1!$D$2:$D$7</c:f>
              <c:numCache>
                <c:formatCode>0.000_ </c:formatCode>
                <c:ptCount val="6"/>
                <c:pt idx="0">
                  <c:v>1.5900000000000001E-3</c:v>
                </c:pt>
                <c:pt idx="1">
                  <c:v>8.1469999999999997E-3</c:v>
                </c:pt>
                <c:pt idx="2">
                  <c:v>1.8075000000000001E-2</c:v>
                </c:pt>
                <c:pt idx="3">
                  <c:v>0.104745</c:v>
                </c:pt>
                <c:pt idx="4">
                  <c:v>0.21785299999999999</c:v>
                </c:pt>
                <c:pt idx="5">
                  <c:v>1.29504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CC0-4C15-8793-D08B8E7FA0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52894799"/>
        <c:axId val="2027084687"/>
      </c:lineChart>
      <c:catAx>
        <c:axId val="19528947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027084687"/>
        <c:crosses val="autoZero"/>
        <c:auto val="1"/>
        <c:lblAlgn val="ctr"/>
        <c:lblOffset val="100"/>
        <c:noMultiLvlLbl val="0"/>
      </c:catAx>
      <c:valAx>
        <c:axId val="20270846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9528947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E70B50-1B75-475C-BDFD-EBEC98E87C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2800" dirty="0"/>
              <a:t>Standard Template Library </a:t>
            </a:r>
            <a:r>
              <a:rPr lang="zh-TW" altLang="en-US" sz="2800" dirty="0"/>
              <a:t>作業一</a:t>
            </a:r>
            <a:br>
              <a:rPr lang="zh-TW" altLang="en-US" dirty="0"/>
            </a:br>
            <a:r>
              <a:rPr lang="zh-TW" altLang="en-US" sz="4800" dirty="0"/>
              <a:t>時間分析討論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2F1C6F3-BE9B-46AC-B65D-B6FE15B422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407261128</a:t>
            </a:r>
            <a:r>
              <a:rPr lang="zh-TW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康智絜</a:t>
            </a:r>
            <a:endParaRPr lang="en-US" altLang="zh-TW" sz="2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TW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407261439</a:t>
            </a:r>
            <a:r>
              <a:rPr lang="zh-TW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張鈞奕</a:t>
            </a:r>
          </a:p>
        </p:txBody>
      </p:sp>
    </p:spTree>
    <p:extLst>
      <p:ext uri="{BB962C8B-B14F-4D97-AF65-F5344CB8AC3E}">
        <p14:creationId xmlns:p14="http://schemas.microsoft.com/office/powerpoint/2010/main" val="1665728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圖表 3">
            <a:extLst>
              <a:ext uri="{FF2B5EF4-FFF2-40B4-BE49-F238E27FC236}">
                <a16:creationId xmlns:a16="http://schemas.microsoft.com/office/drawing/2014/main" id="{EE7AF142-7A02-4785-9827-0006747650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2137259"/>
              </p:ext>
            </p:extLst>
          </p:nvPr>
        </p:nvGraphicFramePr>
        <p:xfrm>
          <a:off x="751840" y="812801"/>
          <a:ext cx="10861040" cy="59389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87364045-E81E-4A9E-98CE-A697ECA6D12B}"/>
              </a:ext>
            </a:extLst>
          </p:cNvPr>
          <p:cNvSpPr txBox="1"/>
          <p:nvPr/>
        </p:nvSpPr>
        <p:spPr>
          <a:xfrm>
            <a:off x="751840" y="224988"/>
            <a:ext cx="4130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cap="all" spc="120" dirty="0">
                <a:solidFill>
                  <a:srgbClr val="000000">
                    <a:lumMod val="65000"/>
                    <a:lumOff val="35000"/>
                  </a:srgbClr>
                </a:solidFill>
              </a:rPr>
              <a:t>Total </a:t>
            </a:r>
            <a:r>
              <a:rPr lang="en-US" altLang="zh-TW" sz="2400" b="1" cap="all" spc="120" dirty="0">
                <a:solidFill>
                  <a:srgbClr val="000000">
                    <a:lumMod val="65000"/>
                    <a:lumOff val="35000"/>
                  </a:srgbClr>
                </a:solidFill>
              </a:rPr>
              <a:t>( </a:t>
            </a:r>
            <a:r>
              <a:rPr lang="zh-TW" altLang="en-US" sz="2400" b="1" cap="all" spc="120" dirty="0">
                <a:solidFill>
                  <a:srgbClr val="000000">
                    <a:lumMod val="65000"/>
                    <a:lumOff val="35000"/>
                  </a:srgbClr>
                </a:solidFill>
              </a:rPr>
              <a:t>固定字串長度</a:t>
            </a:r>
            <a:r>
              <a:rPr lang="en-US" altLang="zh-TW" sz="2400" b="1" cap="all" spc="120" dirty="0">
                <a:solidFill>
                  <a:srgbClr val="000000">
                    <a:lumMod val="65000"/>
                    <a:lumOff val="35000"/>
                  </a:srgbClr>
                </a:solidFill>
              </a:rPr>
              <a:t>)</a:t>
            </a:r>
            <a:endParaRPr lang="zh-TW" altLang="en-US" sz="4000" b="1" cap="all" spc="120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394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圖表 3">
            <a:extLst>
              <a:ext uri="{FF2B5EF4-FFF2-40B4-BE49-F238E27FC236}">
                <a16:creationId xmlns:a16="http://schemas.microsoft.com/office/drawing/2014/main" id="{EE7AF142-7A02-4785-9827-0006747650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3285766"/>
              </p:ext>
            </p:extLst>
          </p:nvPr>
        </p:nvGraphicFramePr>
        <p:xfrm>
          <a:off x="751840" y="803565"/>
          <a:ext cx="10861040" cy="59020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87364045-E81E-4A9E-98CE-A697ECA6D12B}"/>
              </a:ext>
            </a:extLst>
          </p:cNvPr>
          <p:cNvSpPr txBox="1"/>
          <p:nvPr/>
        </p:nvSpPr>
        <p:spPr>
          <a:xfrm>
            <a:off x="751840" y="235742"/>
            <a:ext cx="4130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cap="all" spc="120" dirty="0">
                <a:solidFill>
                  <a:srgbClr val="000000">
                    <a:lumMod val="65000"/>
                    <a:lumOff val="35000"/>
                  </a:srgbClr>
                </a:solidFill>
              </a:rPr>
              <a:t>Total </a:t>
            </a:r>
            <a:r>
              <a:rPr lang="en-US" altLang="zh-TW" sz="2400" b="1" cap="all" spc="120" dirty="0">
                <a:solidFill>
                  <a:srgbClr val="000000">
                    <a:lumMod val="65000"/>
                    <a:lumOff val="35000"/>
                  </a:srgbClr>
                </a:solidFill>
              </a:rPr>
              <a:t>( </a:t>
            </a:r>
            <a:r>
              <a:rPr lang="zh-TW" altLang="en-US" sz="2400" b="1" cap="all" spc="120" dirty="0">
                <a:solidFill>
                  <a:srgbClr val="000000">
                    <a:lumMod val="65000"/>
                    <a:lumOff val="35000"/>
                  </a:srgbClr>
                </a:solidFill>
              </a:rPr>
              <a:t>固定資料數量</a:t>
            </a:r>
            <a:r>
              <a:rPr lang="en-US" altLang="zh-TW" sz="2400" b="1" cap="all" spc="120" dirty="0">
                <a:solidFill>
                  <a:srgbClr val="000000">
                    <a:lumMod val="65000"/>
                    <a:lumOff val="35000"/>
                  </a:srgbClr>
                </a:solidFill>
              </a:rPr>
              <a:t>)</a:t>
            </a:r>
            <a:endParaRPr lang="zh-TW" altLang="en-US" sz="4000" b="1" cap="all" spc="120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830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2011FF-2902-441C-BFE6-573F6F13F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Analysis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FC050FF-0D18-4D4A-B992-8D50D750EDA2}"/>
              </a:ext>
            </a:extLst>
          </p:cNvPr>
          <p:cNvSpPr txBox="1"/>
          <p:nvPr/>
        </p:nvSpPr>
        <p:spPr>
          <a:xfrm>
            <a:off x="3929902" y="2274838"/>
            <a:ext cx="74585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整體來說，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Alternative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所花費的時間遠多於其他兩者</a:t>
            </a:r>
            <a:endParaRPr lang="en-US" altLang="zh-TW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TW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論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Input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與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Output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Alternative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因為字元的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vector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速度拖慢了整體的效率</a:t>
            </a:r>
            <a:endParaRPr lang="en-US" altLang="zh-TW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TW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Simple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Iterator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使用</a:t>
            </a:r>
            <a:r>
              <a:rPr lang="en-US" altLang="zh-TW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getline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 ) 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，速度就相對快非常多</a:t>
            </a:r>
          </a:p>
        </p:txBody>
      </p:sp>
    </p:spTree>
    <p:extLst>
      <p:ext uri="{BB962C8B-B14F-4D97-AF65-F5344CB8AC3E}">
        <p14:creationId xmlns:p14="http://schemas.microsoft.com/office/powerpoint/2010/main" val="4149175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圖表 4">
            <a:extLst>
              <a:ext uri="{FF2B5EF4-FFF2-40B4-BE49-F238E27FC236}">
                <a16:creationId xmlns:a16="http://schemas.microsoft.com/office/drawing/2014/main" id="{D59124A0-1696-438F-926E-7376FE1D00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2969606"/>
              </p:ext>
            </p:extLst>
          </p:nvPr>
        </p:nvGraphicFramePr>
        <p:xfrm>
          <a:off x="1191488" y="436417"/>
          <a:ext cx="9134763" cy="60898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71654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圖表 3">
            <a:extLst>
              <a:ext uri="{FF2B5EF4-FFF2-40B4-BE49-F238E27FC236}">
                <a16:creationId xmlns:a16="http://schemas.microsoft.com/office/drawing/2014/main" id="{EE7AF142-7A02-4785-9827-0006747650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2392418"/>
              </p:ext>
            </p:extLst>
          </p:nvPr>
        </p:nvGraphicFramePr>
        <p:xfrm>
          <a:off x="751840" y="1371600"/>
          <a:ext cx="10861040" cy="516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4AEC592B-6B9E-4565-907F-3F88E1AEE4BC}"/>
              </a:ext>
            </a:extLst>
          </p:cNvPr>
          <p:cNvSpPr txBox="1"/>
          <p:nvPr/>
        </p:nvSpPr>
        <p:spPr>
          <a:xfrm>
            <a:off x="616155" y="419808"/>
            <a:ext cx="314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cap="all" spc="120" dirty="0">
                <a:solidFill>
                  <a:srgbClr val="000000">
                    <a:lumMod val="65000"/>
                    <a:lumOff val="35000"/>
                  </a:srgbClr>
                </a:solidFill>
              </a:rPr>
              <a:t>Simple</a:t>
            </a:r>
            <a:endParaRPr lang="zh-TW" altLang="en-US" sz="4000" b="1" cap="all" spc="120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17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圖表 3">
            <a:extLst>
              <a:ext uri="{FF2B5EF4-FFF2-40B4-BE49-F238E27FC236}">
                <a16:creationId xmlns:a16="http://schemas.microsoft.com/office/drawing/2014/main" id="{EE7AF142-7A02-4785-9827-0006747650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3928110"/>
              </p:ext>
            </p:extLst>
          </p:nvPr>
        </p:nvGraphicFramePr>
        <p:xfrm>
          <a:off x="751840" y="1371600"/>
          <a:ext cx="10861040" cy="516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87364045-E81E-4A9E-98CE-A697ECA6D12B}"/>
              </a:ext>
            </a:extLst>
          </p:cNvPr>
          <p:cNvSpPr txBox="1"/>
          <p:nvPr/>
        </p:nvSpPr>
        <p:spPr>
          <a:xfrm>
            <a:off x="725013" y="485124"/>
            <a:ext cx="314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cap="all" spc="120" dirty="0">
                <a:solidFill>
                  <a:srgbClr val="000000">
                    <a:lumMod val="65000"/>
                    <a:lumOff val="35000"/>
                  </a:srgbClr>
                </a:solidFill>
              </a:rPr>
              <a:t>iterator</a:t>
            </a:r>
            <a:endParaRPr lang="zh-TW" altLang="en-US" sz="4000" b="1" cap="all" spc="120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405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圖表 3">
            <a:extLst>
              <a:ext uri="{FF2B5EF4-FFF2-40B4-BE49-F238E27FC236}">
                <a16:creationId xmlns:a16="http://schemas.microsoft.com/office/drawing/2014/main" id="{EE7AF142-7A02-4785-9827-0006747650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9881225"/>
              </p:ext>
            </p:extLst>
          </p:nvPr>
        </p:nvGraphicFramePr>
        <p:xfrm>
          <a:off x="751840" y="1371600"/>
          <a:ext cx="10861040" cy="516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87364045-E81E-4A9E-98CE-A697ECA6D12B}"/>
              </a:ext>
            </a:extLst>
          </p:cNvPr>
          <p:cNvSpPr txBox="1"/>
          <p:nvPr/>
        </p:nvSpPr>
        <p:spPr>
          <a:xfrm>
            <a:off x="725013" y="485124"/>
            <a:ext cx="4130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cap="all" spc="120" dirty="0">
                <a:solidFill>
                  <a:srgbClr val="000000">
                    <a:lumMod val="65000"/>
                    <a:lumOff val="35000"/>
                  </a:srgbClr>
                </a:solidFill>
              </a:rPr>
              <a:t>Alternative</a:t>
            </a:r>
            <a:endParaRPr lang="zh-TW" altLang="en-US" sz="4000" b="1" cap="all" spc="120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505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2011FF-2902-441C-BFE6-573F6F13F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Analysis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FC050FF-0D18-4D4A-B992-8D50D750EDA2}"/>
              </a:ext>
            </a:extLst>
          </p:cNvPr>
          <p:cNvSpPr txBox="1"/>
          <p:nvPr/>
        </p:nvSpPr>
        <p:spPr>
          <a:xfrm>
            <a:off x="3656475" y="1900934"/>
            <a:ext cx="78797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整體來說，花費最多時間的是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Input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與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行數越多，花費的時間越多</a:t>
            </a:r>
            <a:endParaRPr lang="en-US" altLang="zh-TW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由折線圖我們可以得知，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Simple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Iterator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Alternative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皆呈線性關係，時間複雜度皆為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O(MN)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Alternative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所花費的時間遠多於其他兩者</a:t>
            </a:r>
          </a:p>
        </p:txBody>
      </p:sp>
    </p:spTree>
    <p:extLst>
      <p:ext uri="{BB962C8B-B14F-4D97-AF65-F5344CB8AC3E}">
        <p14:creationId xmlns:p14="http://schemas.microsoft.com/office/powerpoint/2010/main" val="911998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圖表 3">
            <a:extLst>
              <a:ext uri="{FF2B5EF4-FFF2-40B4-BE49-F238E27FC236}">
                <a16:creationId xmlns:a16="http://schemas.microsoft.com/office/drawing/2014/main" id="{EE7AF142-7A02-4785-9827-0006747650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804121"/>
              </p:ext>
            </p:extLst>
          </p:nvPr>
        </p:nvGraphicFramePr>
        <p:xfrm>
          <a:off x="110838" y="1386716"/>
          <a:ext cx="3975386" cy="26502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4AEC592B-6B9E-4565-907F-3F88E1AEE4BC}"/>
              </a:ext>
            </a:extLst>
          </p:cNvPr>
          <p:cNvSpPr txBox="1"/>
          <p:nvPr/>
        </p:nvSpPr>
        <p:spPr>
          <a:xfrm>
            <a:off x="616155" y="419808"/>
            <a:ext cx="314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cap="all" spc="120" dirty="0">
                <a:solidFill>
                  <a:srgbClr val="000000">
                    <a:lumMod val="65000"/>
                    <a:lumOff val="35000"/>
                  </a:srgbClr>
                </a:solidFill>
              </a:rPr>
              <a:t>Input</a:t>
            </a:r>
            <a:endParaRPr lang="zh-TW" altLang="en-US" sz="4000" b="1" cap="all" spc="120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graphicFrame>
        <p:nvGraphicFramePr>
          <p:cNvPr id="6" name="圖表 5">
            <a:extLst>
              <a:ext uri="{FF2B5EF4-FFF2-40B4-BE49-F238E27FC236}">
                <a16:creationId xmlns:a16="http://schemas.microsoft.com/office/drawing/2014/main" id="{8947E370-22D1-4903-91CE-BD47DA4EDE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4684823"/>
              </p:ext>
            </p:extLst>
          </p:nvPr>
        </p:nvGraphicFramePr>
        <p:xfrm>
          <a:off x="4161314" y="1411585"/>
          <a:ext cx="3938084" cy="26253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圖表 6">
            <a:extLst>
              <a:ext uri="{FF2B5EF4-FFF2-40B4-BE49-F238E27FC236}">
                <a16:creationId xmlns:a16="http://schemas.microsoft.com/office/drawing/2014/main" id="{6B76D96B-BD12-4A2D-BD3A-03C1F52B72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630996"/>
              </p:ext>
            </p:extLst>
          </p:nvPr>
        </p:nvGraphicFramePr>
        <p:xfrm>
          <a:off x="8180440" y="1391921"/>
          <a:ext cx="3945029" cy="26300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文字方塊 1">
            <a:extLst>
              <a:ext uri="{FF2B5EF4-FFF2-40B4-BE49-F238E27FC236}">
                <a16:creationId xmlns:a16="http://schemas.microsoft.com/office/drawing/2014/main" id="{841EC338-0DC6-4747-8D20-C51FD728F447}"/>
              </a:ext>
            </a:extLst>
          </p:cNvPr>
          <p:cNvSpPr txBox="1"/>
          <p:nvPr/>
        </p:nvSpPr>
        <p:spPr>
          <a:xfrm>
            <a:off x="1095558" y="4295997"/>
            <a:ext cx="100695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三者時間複雜度皆為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O(MN)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三者中花費最多時間的是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Alternative, Alternative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是使用</a:t>
            </a:r>
            <a:r>
              <a:rPr lang="en-US" altLang="zh-TW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getchar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 )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的方式將</a:t>
            </a: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一個字元一個字元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讀取，並不斷的將字元</a:t>
            </a:r>
            <a:r>
              <a:rPr lang="en-US" altLang="zh-TW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push_back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到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vector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中，不斷地將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vector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擴大，因此花費相對多的時間</a:t>
            </a:r>
            <a:endParaRPr lang="en-US" altLang="zh-TW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而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Simple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和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Iterator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是使用</a:t>
            </a:r>
            <a:r>
              <a:rPr lang="en-US" altLang="zh-TW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getline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 )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來抓取字串，</a:t>
            </a: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直接接收字串陣列</a:t>
            </a:r>
          </a:p>
        </p:txBody>
      </p:sp>
    </p:spTree>
    <p:extLst>
      <p:ext uri="{BB962C8B-B14F-4D97-AF65-F5344CB8AC3E}">
        <p14:creationId xmlns:p14="http://schemas.microsoft.com/office/powerpoint/2010/main" val="2932619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圖表 3">
            <a:extLst>
              <a:ext uri="{FF2B5EF4-FFF2-40B4-BE49-F238E27FC236}">
                <a16:creationId xmlns:a16="http://schemas.microsoft.com/office/drawing/2014/main" id="{EE7AF142-7A02-4785-9827-0006747650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4970667"/>
              </p:ext>
            </p:extLst>
          </p:nvPr>
        </p:nvGraphicFramePr>
        <p:xfrm>
          <a:off x="110838" y="1658264"/>
          <a:ext cx="3975386" cy="26502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4AEC592B-6B9E-4565-907F-3F88E1AEE4BC}"/>
              </a:ext>
            </a:extLst>
          </p:cNvPr>
          <p:cNvSpPr txBox="1"/>
          <p:nvPr/>
        </p:nvSpPr>
        <p:spPr>
          <a:xfrm>
            <a:off x="616155" y="419808"/>
            <a:ext cx="314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cap="all" spc="120" dirty="0">
                <a:solidFill>
                  <a:srgbClr val="000000">
                    <a:lumMod val="65000"/>
                    <a:lumOff val="35000"/>
                  </a:srgbClr>
                </a:solidFill>
              </a:rPr>
              <a:t>SORTING</a:t>
            </a:r>
            <a:endParaRPr lang="zh-TW" altLang="en-US" sz="4000" b="1" cap="all" spc="120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graphicFrame>
        <p:nvGraphicFramePr>
          <p:cNvPr id="6" name="圖表 5">
            <a:extLst>
              <a:ext uri="{FF2B5EF4-FFF2-40B4-BE49-F238E27FC236}">
                <a16:creationId xmlns:a16="http://schemas.microsoft.com/office/drawing/2014/main" id="{8947E370-22D1-4903-91CE-BD47DA4EDE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94626"/>
              </p:ext>
            </p:extLst>
          </p:nvPr>
        </p:nvGraphicFramePr>
        <p:xfrm>
          <a:off x="4161314" y="1683133"/>
          <a:ext cx="3938084" cy="26253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圖表 6">
            <a:extLst>
              <a:ext uri="{FF2B5EF4-FFF2-40B4-BE49-F238E27FC236}">
                <a16:creationId xmlns:a16="http://schemas.microsoft.com/office/drawing/2014/main" id="{6B76D96B-BD12-4A2D-BD3A-03C1F52B72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5007644"/>
              </p:ext>
            </p:extLst>
          </p:nvPr>
        </p:nvGraphicFramePr>
        <p:xfrm>
          <a:off x="8180440" y="1663469"/>
          <a:ext cx="3945029" cy="26300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198C60B4-9B27-47E1-BE31-AFC20811934D}"/>
              </a:ext>
            </a:extLst>
          </p:cNvPr>
          <p:cNvSpPr txBox="1"/>
          <p:nvPr/>
        </p:nvSpPr>
        <p:spPr>
          <a:xfrm>
            <a:off x="1582076" y="5058668"/>
            <a:ext cx="93306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Sort( )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是使用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quick sort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實作，時間複雜度是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O(</a:t>
            </a:r>
            <a:r>
              <a:rPr lang="en-US" altLang="zh-TW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nlogn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三者的時間複雜度皆為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O(</a:t>
            </a:r>
            <a:r>
              <a:rPr lang="en-US" altLang="zh-TW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nlogn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endParaRPr lang="zh-TW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05696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圖表 3">
            <a:extLst>
              <a:ext uri="{FF2B5EF4-FFF2-40B4-BE49-F238E27FC236}">
                <a16:creationId xmlns:a16="http://schemas.microsoft.com/office/drawing/2014/main" id="{EE7AF142-7A02-4785-9827-0006747650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8133093"/>
              </p:ext>
            </p:extLst>
          </p:nvPr>
        </p:nvGraphicFramePr>
        <p:xfrm>
          <a:off x="110838" y="1406672"/>
          <a:ext cx="3975386" cy="26502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4AEC592B-6B9E-4565-907F-3F88E1AEE4BC}"/>
              </a:ext>
            </a:extLst>
          </p:cNvPr>
          <p:cNvSpPr txBox="1"/>
          <p:nvPr/>
        </p:nvSpPr>
        <p:spPr>
          <a:xfrm>
            <a:off x="616155" y="419808"/>
            <a:ext cx="314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cap="all" spc="120" dirty="0">
                <a:solidFill>
                  <a:srgbClr val="000000">
                    <a:lumMod val="65000"/>
                    <a:lumOff val="35000"/>
                  </a:srgbClr>
                </a:solidFill>
              </a:rPr>
              <a:t>OUTPUT</a:t>
            </a:r>
            <a:endParaRPr lang="zh-TW" altLang="en-US" sz="4000" b="1" cap="all" spc="120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graphicFrame>
        <p:nvGraphicFramePr>
          <p:cNvPr id="6" name="圖表 5">
            <a:extLst>
              <a:ext uri="{FF2B5EF4-FFF2-40B4-BE49-F238E27FC236}">
                <a16:creationId xmlns:a16="http://schemas.microsoft.com/office/drawing/2014/main" id="{8947E370-22D1-4903-91CE-BD47DA4EDE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124214"/>
              </p:ext>
            </p:extLst>
          </p:nvPr>
        </p:nvGraphicFramePr>
        <p:xfrm>
          <a:off x="4161314" y="1431541"/>
          <a:ext cx="3938084" cy="26253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圖表 6">
            <a:extLst>
              <a:ext uri="{FF2B5EF4-FFF2-40B4-BE49-F238E27FC236}">
                <a16:creationId xmlns:a16="http://schemas.microsoft.com/office/drawing/2014/main" id="{6B76D96B-BD12-4A2D-BD3A-03C1F52B72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9243543"/>
              </p:ext>
            </p:extLst>
          </p:nvPr>
        </p:nvGraphicFramePr>
        <p:xfrm>
          <a:off x="8180440" y="1411877"/>
          <a:ext cx="3945029" cy="26300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B02E9830-E75F-4BB7-9DEA-A3E9D25EFDBD}"/>
              </a:ext>
            </a:extLst>
          </p:cNvPr>
          <p:cNvSpPr txBox="1"/>
          <p:nvPr/>
        </p:nvSpPr>
        <p:spPr>
          <a:xfrm>
            <a:off x="1673516" y="4661293"/>
            <a:ext cx="9330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三者的時間複雜度為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O(MN)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Alternative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所花費的時間明顯較其他兩者多，因為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Alternative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是用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char-vector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來輸出，而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Simple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和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Iterator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是用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String-vector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來輸出</a:t>
            </a:r>
          </a:p>
        </p:txBody>
      </p:sp>
    </p:spTree>
    <p:extLst>
      <p:ext uri="{BB962C8B-B14F-4D97-AF65-F5344CB8AC3E}">
        <p14:creationId xmlns:p14="http://schemas.microsoft.com/office/powerpoint/2010/main" val="3527641501"/>
      </p:ext>
    </p:extLst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274</TotalTime>
  <Words>328</Words>
  <Application>Microsoft Office PowerPoint</Application>
  <PresentationFormat>寬螢幕</PresentationFormat>
  <Paragraphs>42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Microsoft YaHei</vt:lpstr>
      <vt:lpstr>微軟正黑體</vt:lpstr>
      <vt:lpstr>Arial</vt:lpstr>
      <vt:lpstr>Corbel</vt:lpstr>
      <vt:lpstr>Wingdings 2</vt:lpstr>
      <vt:lpstr>框架</vt:lpstr>
      <vt:lpstr>Standard Template Library 作業一 時間分析討論</vt:lpstr>
      <vt:lpstr>PowerPoint 簡報</vt:lpstr>
      <vt:lpstr>PowerPoint 簡報</vt:lpstr>
      <vt:lpstr>PowerPoint 簡報</vt:lpstr>
      <vt:lpstr>PowerPoint 簡報</vt:lpstr>
      <vt:lpstr>Analysis</vt:lpstr>
      <vt:lpstr>PowerPoint 簡報</vt:lpstr>
      <vt:lpstr>PowerPoint 簡報</vt:lpstr>
      <vt:lpstr>PowerPoint 簡報</vt:lpstr>
      <vt:lpstr>PowerPoint 簡報</vt:lpstr>
      <vt:lpstr>PowerPoint 簡報</vt:lpstr>
      <vt:lpstr>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 Template Library 作業一 時間分析討論</dc:title>
  <dc:creator>智絜 康</dc:creator>
  <cp:lastModifiedBy>智絜 康</cp:lastModifiedBy>
  <cp:revision>27</cp:revision>
  <dcterms:created xsi:type="dcterms:W3CDTF">2020-03-30T02:42:03Z</dcterms:created>
  <dcterms:modified xsi:type="dcterms:W3CDTF">2020-03-30T15:06:50Z</dcterms:modified>
</cp:coreProperties>
</file>