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ermanent Marker"/>
      <p:regular r:id="rId22"/>
    </p:embeddedFont>
    <p:embeddedFont>
      <p:font typeface="Comforta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i0qjPJbz3sFcEgSrAelQ7DFJ6y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ermanentMarker-regular.fntdata"/><Relationship Id="rId21" Type="http://schemas.openxmlformats.org/officeDocument/2006/relationships/slide" Target="slides/slide16.xml"/><Relationship Id="rId24" Type="http://schemas.openxmlformats.org/officeDocument/2006/relationships/font" Target="fonts/Comfortaa-bold.fntdata"/><Relationship Id="rId23" Type="http://schemas.openxmlformats.org/officeDocument/2006/relationships/font" Target="fonts/Comforta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 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18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0" name="Google Shape;10;p18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18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8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18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8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18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18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8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18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18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18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18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" name="Google Shape;22;p18"/>
          <p:cNvSpPr txBox="1"/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3" name="Google Shape;23;p18"/>
          <p:cNvSpPr txBox="1"/>
          <p:nvPr>
            <p:ph idx="1" type="subTitle"/>
          </p:nvPr>
        </p:nvSpPr>
        <p:spPr>
          <a:xfrm>
            <a:off x="311700" y="28874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">
  <p:cSld name="BLANK_2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2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60" name="Google Shape;160;p2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" name="Google Shape;161;p2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" name="Google Shape;162;p2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" name="Google Shape;163;p2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" name="Google Shape;164;p2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" name="Google Shape;165;p2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6" name="Google Shape;166;p2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7" name="Google Shape;167;p2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" name="Google Shape;168;p2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" name="Google Shape;169;p2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" name="Google Shape;170;p2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" name="Google Shape;171;p2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2" name="Google Shape;172;p27"/>
          <p:cNvSpPr txBox="1"/>
          <p:nvPr>
            <p:ph idx="1" type="subTitle"/>
          </p:nvPr>
        </p:nvSpPr>
        <p:spPr>
          <a:xfrm>
            <a:off x="2333925" y="2523925"/>
            <a:ext cx="1696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27"/>
          <p:cNvSpPr txBox="1"/>
          <p:nvPr>
            <p:ph idx="2" type="subTitle"/>
          </p:nvPr>
        </p:nvSpPr>
        <p:spPr>
          <a:xfrm>
            <a:off x="5113550" y="2523925"/>
            <a:ext cx="1696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27"/>
          <p:cNvSpPr txBox="1"/>
          <p:nvPr>
            <p:ph type="ctrTitle"/>
          </p:nvPr>
        </p:nvSpPr>
        <p:spPr>
          <a:xfrm>
            <a:off x="2435163" y="1745575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75" name="Google Shape;175;p27"/>
          <p:cNvSpPr txBox="1"/>
          <p:nvPr>
            <p:ph idx="3" type="ctrTitle"/>
          </p:nvPr>
        </p:nvSpPr>
        <p:spPr>
          <a:xfrm>
            <a:off x="5214788" y="1745575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BLANK_4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8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78" name="Google Shape;178;p28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9" name="Google Shape;179;p28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0" name="Google Shape;180;p28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1" name="Google Shape;181;p28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2" name="Google Shape;182;p28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3" name="Google Shape;183;p28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4" name="Google Shape;184;p28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5" name="Google Shape;185;p28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6" name="Google Shape;186;p28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7" name="Google Shape;187;p28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8" name="Google Shape;188;p28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9" name="Google Shape;189;p28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0" name="Google Shape;190;p28"/>
          <p:cNvSpPr txBox="1"/>
          <p:nvPr>
            <p:ph idx="1" type="subTitle"/>
          </p:nvPr>
        </p:nvSpPr>
        <p:spPr>
          <a:xfrm>
            <a:off x="1481102" y="2133400"/>
            <a:ext cx="1689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1" name="Google Shape;191;p28"/>
          <p:cNvSpPr txBox="1"/>
          <p:nvPr>
            <p:ph idx="2" type="subTitle"/>
          </p:nvPr>
        </p:nvSpPr>
        <p:spPr>
          <a:xfrm>
            <a:off x="3727341" y="2133400"/>
            <a:ext cx="1689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28"/>
          <p:cNvSpPr txBox="1"/>
          <p:nvPr>
            <p:ph idx="3" type="subTitle"/>
          </p:nvPr>
        </p:nvSpPr>
        <p:spPr>
          <a:xfrm>
            <a:off x="5973583" y="2133400"/>
            <a:ext cx="1689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28"/>
          <p:cNvSpPr txBox="1"/>
          <p:nvPr>
            <p:ph type="ctrTitle"/>
          </p:nvPr>
        </p:nvSpPr>
        <p:spPr>
          <a:xfrm>
            <a:off x="1413763" y="1324300"/>
            <a:ext cx="182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94" name="Google Shape;194;p28"/>
          <p:cNvSpPr txBox="1"/>
          <p:nvPr>
            <p:ph idx="4" type="ctrTitle"/>
          </p:nvPr>
        </p:nvSpPr>
        <p:spPr>
          <a:xfrm>
            <a:off x="3660015" y="1324300"/>
            <a:ext cx="182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95" name="Google Shape;195;p28"/>
          <p:cNvSpPr txBox="1"/>
          <p:nvPr>
            <p:ph idx="5" type="ctrTitle"/>
          </p:nvPr>
        </p:nvSpPr>
        <p:spPr>
          <a:xfrm>
            <a:off x="5906248" y="1324300"/>
            <a:ext cx="182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96" name="Google Shape;196;p28"/>
          <p:cNvSpPr txBox="1"/>
          <p:nvPr>
            <p:ph idx="6" type="subTitle"/>
          </p:nvPr>
        </p:nvSpPr>
        <p:spPr>
          <a:xfrm>
            <a:off x="1481102" y="3743125"/>
            <a:ext cx="1689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7" name="Google Shape;197;p28"/>
          <p:cNvSpPr txBox="1"/>
          <p:nvPr>
            <p:ph idx="7" type="subTitle"/>
          </p:nvPr>
        </p:nvSpPr>
        <p:spPr>
          <a:xfrm>
            <a:off x="3727341" y="3743125"/>
            <a:ext cx="1689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28"/>
          <p:cNvSpPr txBox="1"/>
          <p:nvPr>
            <p:ph idx="8" type="subTitle"/>
          </p:nvPr>
        </p:nvSpPr>
        <p:spPr>
          <a:xfrm>
            <a:off x="5973570" y="3743125"/>
            <a:ext cx="1689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9" name="Google Shape;199;p28"/>
          <p:cNvSpPr txBox="1"/>
          <p:nvPr>
            <p:ph idx="9" type="ctrTitle"/>
          </p:nvPr>
        </p:nvSpPr>
        <p:spPr>
          <a:xfrm>
            <a:off x="1413750" y="2934025"/>
            <a:ext cx="182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00" name="Google Shape;200;p28"/>
          <p:cNvSpPr txBox="1"/>
          <p:nvPr>
            <p:ph idx="13" type="ctrTitle"/>
          </p:nvPr>
        </p:nvSpPr>
        <p:spPr>
          <a:xfrm>
            <a:off x="3660003" y="2934025"/>
            <a:ext cx="182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01" name="Google Shape;201;p28"/>
          <p:cNvSpPr txBox="1"/>
          <p:nvPr>
            <p:ph idx="14" type="ctrTitle"/>
          </p:nvPr>
        </p:nvSpPr>
        <p:spPr>
          <a:xfrm>
            <a:off x="5906236" y="2934025"/>
            <a:ext cx="182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02" name="Google Shape;202;p28"/>
          <p:cNvSpPr txBox="1"/>
          <p:nvPr>
            <p:ph idx="15"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BIG_NUMBER_1_1_2_2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9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05" name="Google Shape;205;p2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2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" name="Google Shape;207;p2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" name="Google Shape;208;p2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9" name="Google Shape;209;p2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0" name="Google Shape;210;p2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1" name="Google Shape;211;p2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2" name="Google Shape;212;p2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3" name="Google Shape;213;p2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4" name="Google Shape;214;p2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5" name="Google Shape;215;p2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" name="Google Shape;216;p2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17" name="Google Shape;217;p29"/>
          <p:cNvSpPr txBox="1"/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1109663" y="1543050"/>
            <a:ext cx="3314700" cy="31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19" name="Google Shape;219;p29"/>
          <p:cNvSpPr txBox="1"/>
          <p:nvPr>
            <p:ph idx="2" type="body"/>
          </p:nvPr>
        </p:nvSpPr>
        <p:spPr>
          <a:xfrm>
            <a:off x="4719638" y="1543050"/>
            <a:ext cx="3314700" cy="31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30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22" name="Google Shape;222;p30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3" name="Google Shape;223;p30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4" name="Google Shape;224;p30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5" name="Google Shape;225;p30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6" name="Google Shape;226;p30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7" name="Google Shape;227;p30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8" name="Google Shape;228;p30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9" name="Google Shape;229;p30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0" name="Google Shape;230;p30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1" name="Google Shape;231;p30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2" name="Google Shape;232;p30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3" name="Google Shape;233;p30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_1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IG_NUMBER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19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6" name="Google Shape;26;p1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1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1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1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1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1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" name="Google Shape;32;p1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" name="Google Shape;33;p1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" name="Google Shape;34;p1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" name="Google Shape;35;p1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" name="Google Shape;36;p1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" name="Google Shape;37;p1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8" name="Google Shape;38;p19"/>
          <p:cNvSpPr txBox="1"/>
          <p:nvPr>
            <p:ph type="title"/>
          </p:nvPr>
        </p:nvSpPr>
        <p:spPr>
          <a:xfrm>
            <a:off x="1421338" y="2341350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39" name="Google Shape;39;p19"/>
          <p:cNvSpPr txBox="1"/>
          <p:nvPr>
            <p:ph idx="2" type="title"/>
          </p:nvPr>
        </p:nvSpPr>
        <p:spPr>
          <a:xfrm>
            <a:off x="3210379" y="2341350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0" name="Google Shape;40;p19"/>
          <p:cNvSpPr txBox="1"/>
          <p:nvPr>
            <p:ph idx="3" type="title"/>
          </p:nvPr>
        </p:nvSpPr>
        <p:spPr>
          <a:xfrm>
            <a:off x="4999421" y="2341350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1" name="Google Shape;41;p19"/>
          <p:cNvSpPr txBox="1"/>
          <p:nvPr>
            <p:ph idx="4" type="title"/>
          </p:nvPr>
        </p:nvSpPr>
        <p:spPr>
          <a:xfrm>
            <a:off x="6788463" y="2341350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2" name="Google Shape;42;p19"/>
          <p:cNvSpPr txBox="1"/>
          <p:nvPr>
            <p:ph idx="5" type="ctrTitle"/>
          </p:nvPr>
        </p:nvSpPr>
        <p:spPr>
          <a:xfrm>
            <a:off x="311700" y="618575"/>
            <a:ext cx="85206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ermanent Marker"/>
              <a:buNone/>
              <a:defRPr sz="1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43" name="Google Shape;43;p19"/>
          <p:cNvSpPr txBox="1"/>
          <p:nvPr>
            <p:ph idx="1" type="subTitle"/>
          </p:nvPr>
        </p:nvSpPr>
        <p:spPr>
          <a:xfrm>
            <a:off x="1141450" y="371455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4" name="Google Shape;44;p19"/>
          <p:cNvSpPr txBox="1"/>
          <p:nvPr>
            <p:ph idx="6" type="subTitle"/>
          </p:nvPr>
        </p:nvSpPr>
        <p:spPr>
          <a:xfrm>
            <a:off x="2930475" y="371455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5" name="Google Shape;45;p19"/>
          <p:cNvSpPr txBox="1"/>
          <p:nvPr>
            <p:ph idx="7" type="subTitle"/>
          </p:nvPr>
        </p:nvSpPr>
        <p:spPr>
          <a:xfrm>
            <a:off x="4719500" y="371455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6" name="Google Shape;46;p19"/>
          <p:cNvSpPr txBox="1"/>
          <p:nvPr>
            <p:ph idx="8" type="subTitle"/>
          </p:nvPr>
        </p:nvSpPr>
        <p:spPr>
          <a:xfrm>
            <a:off x="6508575" y="368260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7" name="Google Shape;47;p19"/>
          <p:cNvSpPr txBox="1"/>
          <p:nvPr>
            <p:ph idx="9" type="subTitle"/>
          </p:nvPr>
        </p:nvSpPr>
        <p:spPr>
          <a:xfrm>
            <a:off x="4719525" y="371455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BIG_NUMBER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20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50" name="Google Shape;50;p20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" name="Google Shape;51;p20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" name="Google Shape;52;p20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" name="Google Shape;53;p20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" name="Google Shape;54;p20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" name="Google Shape;55;p20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" name="Google Shape;56;p20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" name="Google Shape;57;p20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" name="Google Shape;58;p20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20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" name="Google Shape;60;p20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" name="Google Shape;61;p20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2" name="Google Shape;62;p20"/>
          <p:cNvSpPr txBox="1"/>
          <p:nvPr>
            <p:ph idx="1" type="subTitle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BIG_NUMBER_1_1_2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21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66" name="Google Shape;66;p21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" name="Google Shape;67;p21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" name="Google Shape;68;p21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" name="Google Shape;69;p21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" name="Google Shape;70;p21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" name="Google Shape;71;p21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" name="Google Shape;72;p21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21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21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21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21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21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8" name="Google Shape;78;p21"/>
          <p:cNvSpPr txBox="1"/>
          <p:nvPr>
            <p:ph type="ctrTitle"/>
          </p:nvPr>
        </p:nvSpPr>
        <p:spPr>
          <a:xfrm>
            <a:off x="3312600" y="1202650"/>
            <a:ext cx="25188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BIG_NUMBER_1_1_4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2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81" name="Google Shape;81;p2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Google Shape;82;p2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" name="Google Shape;83;p2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" name="Google Shape;84;p2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" name="Google Shape;85;p2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" name="Google Shape;86;p2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2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" name="Google Shape;88;p2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" name="Google Shape;89;p2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" name="Google Shape;90;p2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" name="Google Shape;91;p2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" name="Google Shape;92;p2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3" name="Google Shape;93;p22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939525" y="1476375"/>
            <a:ext cx="60639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BIG_NUMBER_1_1_2_3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ctrTitle"/>
          </p:nvPr>
        </p:nvSpPr>
        <p:spPr>
          <a:xfrm>
            <a:off x="3108750" y="2205300"/>
            <a:ext cx="29265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2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99" name="Google Shape;99;p2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0" name="Google Shape;100;p2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" name="Google Shape;101;p2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" name="Google Shape;102;p2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" name="Google Shape;103;p2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" name="Google Shape;104;p2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" name="Google Shape;105;p2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" name="Google Shape;106;p2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" name="Google Shape;107;p2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" name="Google Shape;108;p2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" name="Google Shape;109;p2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0" name="Google Shape;110;p2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1" name="Google Shape;111;p24"/>
          <p:cNvSpPr txBox="1"/>
          <p:nvPr>
            <p:ph idx="1" type="subTitle"/>
          </p:nvPr>
        </p:nvSpPr>
        <p:spPr>
          <a:xfrm>
            <a:off x="1141438" y="326350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2" type="subTitle"/>
          </p:nvPr>
        </p:nvSpPr>
        <p:spPr>
          <a:xfrm>
            <a:off x="2930463" y="326350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3" type="subTitle"/>
          </p:nvPr>
        </p:nvSpPr>
        <p:spPr>
          <a:xfrm>
            <a:off x="6508563" y="326350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4" type="subTitle"/>
          </p:nvPr>
        </p:nvSpPr>
        <p:spPr>
          <a:xfrm>
            <a:off x="4719513" y="326350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type="ctrTitle"/>
          </p:nvPr>
        </p:nvSpPr>
        <p:spPr>
          <a:xfrm>
            <a:off x="1141450" y="2564725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16" name="Google Shape;116;p24"/>
          <p:cNvSpPr txBox="1"/>
          <p:nvPr>
            <p:ph idx="5" type="ctrTitle"/>
          </p:nvPr>
        </p:nvSpPr>
        <p:spPr>
          <a:xfrm>
            <a:off x="2930475" y="2564725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17" name="Google Shape;117;p24"/>
          <p:cNvSpPr txBox="1"/>
          <p:nvPr>
            <p:ph idx="6" type="ctrTitle"/>
          </p:nvPr>
        </p:nvSpPr>
        <p:spPr>
          <a:xfrm>
            <a:off x="4719525" y="2564725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18" name="Google Shape;118;p24"/>
          <p:cNvSpPr txBox="1"/>
          <p:nvPr>
            <p:ph idx="7" type="ctrTitle"/>
          </p:nvPr>
        </p:nvSpPr>
        <p:spPr>
          <a:xfrm>
            <a:off x="6508575" y="2564725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19" name="Google Shape;119;p24"/>
          <p:cNvSpPr txBox="1"/>
          <p:nvPr>
            <p:ph idx="8"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BLANK_2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22" name="Google Shape;122;p2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" name="Google Shape;123;p2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" name="Google Shape;124;p2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" name="Google Shape;125;p2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" name="Google Shape;126;p2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7" name="Google Shape;127;p2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" name="Google Shape;128;p2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9" name="Google Shape;129;p2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" name="Google Shape;130;p2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" name="Google Shape;131;p2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" name="Google Shape;132;p2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2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4" name="Google Shape;134;p25"/>
          <p:cNvSpPr txBox="1"/>
          <p:nvPr>
            <p:ph type="title"/>
          </p:nvPr>
        </p:nvSpPr>
        <p:spPr>
          <a:xfrm>
            <a:off x="2501250" y="700988"/>
            <a:ext cx="4141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5" name="Google Shape;135;p25"/>
          <p:cNvSpPr txBox="1"/>
          <p:nvPr>
            <p:ph idx="2" type="title"/>
          </p:nvPr>
        </p:nvSpPr>
        <p:spPr>
          <a:xfrm>
            <a:off x="2501250" y="2110688"/>
            <a:ext cx="4141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6" name="Google Shape;136;p25"/>
          <p:cNvSpPr txBox="1"/>
          <p:nvPr>
            <p:ph idx="3" type="title"/>
          </p:nvPr>
        </p:nvSpPr>
        <p:spPr>
          <a:xfrm>
            <a:off x="2501250" y="3520388"/>
            <a:ext cx="4141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BLANK_3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2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39" name="Google Shape;139;p2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2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2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2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2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2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" name="Google Shape;145;p2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" name="Google Shape;146;p2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7" name="Google Shape;147;p2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" name="Google Shape;148;p2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" name="Google Shape;149;p2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0" name="Google Shape;150;p2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1" name="Google Shape;151;p26"/>
          <p:cNvSpPr txBox="1"/>
          <p:nvPr>
            <p:ph idx="1" type="subTitle"/>
          </p:nvPr>
        </p:nvSpPr>
        <p:spPr>
          <a:xfrm>
            <a:off x="6227800" y="1951050"/>
            <a:ext cx="1896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6"/>
          <p:cNvSpPr txBox="1"/>
          <p:nvPr>
            <p:ph type="ctrTitle"/>
          </p:nvPr>
        </p:nvSpPr>
        <p:spPr>
          <a:xfrm>
            <a:off x="6227800" y="1459825"/>
            <a:ext cx="29736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53" name="Google Shape;153;p26"/>
          <p:cNvSpPr txBox="1"/>
          <p:nvPr>
            <p:ph idx="2" type="subTitle"/>
          </p:nvPr>
        </p:nvSpPr>
        <p:spPr>
          <a:xfrm>
            <a:off x="6227800" y="2969450"/>
            <a:ext cx="1896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6"/>
          <p:cNvSpPr txBox="1"/>
          <p:nvPr>
            <p:ph idx="3" type="ctrTitle"/>
          </p:nvPr>
        </p:nvSpPr>
        <p:spPr>
          <a:xfrm>
            <a:off x="6227800" y="2478225"/>
            <a:ext cx="29736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55" name="Google Shape;155;p26"/>
          <p:cNvSpPr txBox="1"/>
          <p:nvPr>
            <p:ph idx="4" type="subTitle"/>
          </p:nvPr>
        </p:nvSpPr>
        <p:spPr>
          <a:xfrm>
            <a:off x="6227800" y="3987850"/>
            <a:ext cx="1896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26"/>
          <p:cNvSpPr txBox="1"/>
          <p:nvPr>
            <p:ph idx="5" type="ctrTitle"/>
          </p:nvPr>
        </p:nvSpPr>
        <p:spPr>
          <a:xfrm>
            <a:off x="6227800" y="3496625"/>
            <a:ext cx="29736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57" name="Google Shape;157;p26"/>
          <p:cNvSpPr txBox="1"/>
          <p:nvPr>
            <p:ph idx="6"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ermanent Marker"/>
              <a:buNone/>
              <a:defRPr b="0" i="0" sz="2800" u="none" cap="none" strike="noStrik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●"/>
              <a:defRPr b="0" i="0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○"/>
              <a:defRPr b="0" i="0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■"/>
              <a:defRPr b="0" i="0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●"/>
              <a:defRPr b="0" i="0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○"/>
              <a:defRPr b="0" i="0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■"/>
              <a:defRPr b="0" i="0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●"/>
              <a:defRPr b="0" i="0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○"/>
              <a:defRPr b="0" i="0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Comfortaa"/>
              <a:buChar char="■"/>
              <a:defRPr b="0" i="0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"/>
          <p:cNvSpPr txBox="1"/>
          <p:nvPr>
            <p:ph type="ctrTitle"/>
          </p:nvPr>
        </p:nvSpPr>
        <p:spPr>
          <a:xfrm>
            <a:off x="1831109" y="2524521"/>
            <a:ext cx="5527963" cy="8497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zh-TW" sz="4000">
                <a:solidFill>
                  <a:srgbClr val="F46C8A"/>
                </a:solidFill>
                <a:latin typeface="Arial"/>
                <a:ea typeface="Arial"/>
                <a:cs typeface="Arial"/>
                <a:sym typeface="Arial"/>
              </a:rPr>
              <a:t>Guess Number</a:t>
            </a:r>
            <a:br>
              <a:rPr b="1" lang="zh-TW" sz="4000">
                <a:solidFill>
                  <a:srgbClr val="F46C8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zh-TW" sz="4000">
                <a:solidFill>
                  <a:srgbClr val="F46C8A"/>
                </a:solidFill>
                <a:latin typeface="Arial"/>
                <a:ea typeface="Arial"/>
                <a:cs typeface="Arial"/>
                <a:sym typeface="Arial"/>
              </a:rPr>
              <a:t>&amp;  </a:t>
            </a:r>
            <a:br>
              <a:rPr b="1" lang="zh-TW" sz="4000">
                <a:solidFill>
                  <a:srgbClr val="F46C8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zh-TW" sz="4000">
                <a:solidFill>
                  <a:srgbClr val="F46C8A"/>
                </a:solidFill>
                <a:latin typeface="Arial"/>
                <a:ea typeface="Arial"/>
                <a:cs typeface="Arial"/>
                <a:sym typeface="Arial"/>
              </a:rPr>
              <a:t>Card Game</a:t>
            </a:r>
            <a:endParaRPr b="1" sz="4000">
              <a:solidFill>
                <a:srgbClr val="F46C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"/>
          <p:cNvSpPr/>
          <p:nvPr/>
        </p:nvSpPr>
        <p:spPr>
          <a:xfrm>
            <a:off x="1440873" y="1281546"/>
            <a:ext cx="6308436" cy="2223654"/>
          </a:xfrm>
          <a:prstGeom prst="rect">
            <a:avLst/>
          </a:prstGeom>
          <a:noFill/>
          <a:ln cap="flat" cmpd="sng" w="76200">
            <a:solidFill>
              <a:srgbClr val="F46C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"/>
          <p:cNvSpPr txBox="1"/>
          <p:nvPr/>
        </p:nvSpPr>
        <p:spPr>
          <a:xfrm>
            <a:off x="3730306" y="4093029"/>
            <a:ext cx="4285934" cy="6091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Permanent Marker"/>
              <a:buNone/>
            </a:pPr>
            <a:r>
              <a:rPr b="1" i="0" lang="zh-TW" sz="1800" u="none" cap="none" strike="noStrike">
                <a:solidFill>
                  <a:srgbClr val="F46C8A"/>
                </a:solidFill>
                <a:latin typeface="Arial"/>
                <a:ea typeface="Arial"/>
                <a:cs typeface="Arial"/>
                <a:sym typeface="Arial"/>
              </a:rPr>
              <a:t>組員：  資工二甲 407261128 康智絜 </a:t>
            </a:r>
            <a:endParaRPr b="1" i="0" sz="1800" u="none" cap="none" strike="noStrike">
              <a:solidFill>
                <a:srgbClr val="F46C8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Permanent Marker"/>
              <a:buNone/>
            </a:pPr>
            <a:r>
              <a:rPr b="1" i="0" lang="zh-TW" sz="1800" u="none" cap="none" strike="noStrike">
                <a:solidFill>
                  <a:srgbClr val="F46C8A"/>
                </a:solidFill>
                <a:latin typeface="Arial"/>
                <a:ea typeface="Arial"/>
                <a:cs typeface="Arial"/>
                <a:sym typeface="Arial"/>
              </a:rPr>
              <a:t>                資工二甲 407261415 陳思璇</a:t>
            </a:r>
            <a:endParaRPr b="1" i="0" sz="1800" u="none" cap="none" strike="noStrike">
              <a:solidFill>
                <a:srgbClr val="F46C8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0"/>
          <p:cNvSpPr txBox="1"/>
          <p:nvPr>
            <p:ph type="ctrTitle"/>
          </p:nvPr>
        </p:nvSpPr>
        <p:spPr>
          <a:xfrm>
            <a:off x="1399080" y="516850"/>
            <a:ext cx="637119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zh-TW" sz="4000">
                <a:solidFill>
                  <a:srgbClr val="61D6D6"/>
                </a:solidFill>
                <a:latin typeface="Arial"/>
                <a:ea typeface="Arial"/>
                <a:cs typeface="Arial"/>
                <a:sym typeface="Arial"/>
              </a:rPr>
              <a:t>遊戲開始畫面</a:t>
            </a:r>
            <a:endParaRPr/>
          </a:p>
        </p:txBody>
      </p:sp>
      <p:pic>
        <p:nvPicPr>
          <p:cNvPr id="321" name="Google Shape;32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9080" y="1346209"/>
            <a:ext cx="6371190" cy="3307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300" y="1630626"/>
            <a:ext cx="5091079" cy="2685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1"/>
          <p:cNvPicPr preferRelativeResize="0"/>
          <p:nvPr/>
        </p:nvPicPr>
        <p:blipFill rotWithShape="1">
          <a:blip r:embed="rId4">
            <a:alphaModFix/>
          </a:blip>
          <a:srcRect b="26140" l="8757" r="27589" t="15073"/>
          <a:stretch/>
        </p:blipFill>
        <p:spPr>
          <a:xfrm>
            <a:off x="700414" y="1630625"/>
            <a:ext cx="5177985" cy="2689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4300" y="1634806"/>
            <a:ext cx="5144099" cy="2681499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1"/>
          <p:cNvSpPr txBox="1"/>
          <p:nvPr>
            <p:ph type="ctrTitle"/>
          </p:nvPr>
        </p:nvSpPr>
        <p:spPr>
          <a:xfrm>
            <a:off x="700414" y="403814"/>
            <a:ext cx="6911966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</a:pPr>
            <a:r>
              <a:rPr b="1" lang="zh-TW" sz="3600">
                <a:solidFill>
                  <a:srgbClr val="F46C8A"/>
                </a:solidFill>
                <a:latin typeface="Arial"/>
                <a:ea typeface="Arial"/>
                <a:cs typeface="Arial"/>
                <a:sym typeface="Arial"/>
              </a:rPr>
              <a:t>用方向鍵 + </a:t>
            </a:r>
            <a:r>
              <a:rPr b="1" lang="zh-TW" sz="3600">
                <a:solidFill>
                  <a:srgbClr val="F46C8A"/>
                </a:solidFill>
                <a:latin typeface="Comic Sans MS"/>
                <a:ea typeface="Comic Sans MS"/>
                <a:cs typeface="Comic Sans MS"/>
                <a:sym typeface="Comic Sans MS"/>
              </a:rPr>
              <a:t>ENTER</a:t>
            </a:r>
            <a:r>
              <a:rPr b="1" lang="zh-TW" sz="3600">
                <a:solidFill>
                  <a:srgbClr val="F46C8A"/>
                </a:solidFill>
                <a:latin typeface="Arial"/>
                <a:ea typeface="Arial"/>
                <a:cs typeface="Arial"/>
                <a:sym typeface="Arial"/>
              </a:rPr>
              <a:t>鍵選取兩張牌</a:t>
            </a:r>
            <a:endParaRPr sz="3600"/>
          </a:p>
        </p:txBody>
      </p:sp>
      <p:sp>
        <p:nvSpPr>
          <p:cNvPr id="330" name="Google Shape;330;p11"/>
          <p:cNvSpPr/>
          <p:nvPr/>
        </p:nvSpPr>
        <p:spPr>
          <a:xfrm rot="517051">
            <a:off x="6094097" y="1909999"/>
            <a:ext cx="2558211" cy="1609219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1"/>
          <p:cNvSpPr txBox="1"/>
          <p:nvPr/>
        </p:nvSpPr>
        <p:spPr>
          <a:xfrm>
            <a:off x="6609481" y="2409540"/>
            <a:ext cx="1406759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</a:pPr>
            <a:r>
              <a:rPr b="1" i="0" lang="zh-TW" sz="2400" u="none" cap="none" strike="noStrike">
                <a:solidFill>
                  <a:srgbClr val="61D6D6"/>
                </a:solidFill>
                <a:latin typeface="Arial"/>
                <a:ea typeface="Arial"/>
                <a:cs typeface="Arial"/>
                <a:sym typeface="Arial"/>
              </a:rPr>
              <a:t>遊戲開始畫面</a:t>
            </a:r>
            <a:endParaRPr b="0" i="0" sz="2400" u="none" cap="none" strike="noStrike">
              <a:solidFill>
                <a:srgbClr val="61D6D6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332" name="Google Shape;332;p11"/>
          <p:cNvSpPr txBox="1"/>
          <p:nvPr/>
        </p:nvSpPr>
        <p:spPr>
          <a:xfrm>
            <a:off x="6669822" y="2409540"/>
            <a:ext cx="1406759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</a:pPr>
            <a:r>
              <a:rPr b="1" i="0" lang="zh-TW" sz="2400" u="none" cap="none" strike="noStrike">
                <a:solidFill>
                  <a:srgbClr val="61D6D6"/>
                </a:solidFill>
                <a:latin typeface="Arial"/>
                <a:ea typeface="Arial"/>
                <a:cs typeface="Arial"/>
                <a:sym typeface="Arial"/>
              </a:rPr>
              <a:t>顏色不一樣</a:t>
            </a:r>
            <a:endParaRPr b="0" i="0" sz="2400" u="none" cap="none" strike="noStrike">
              <a:solidFill>
                <a:srgbClr val="61D6D6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333" name="Google Shape;333;p11"/>
          <p:cNvSpPr txBox="1"/>
          <p:nvPr/>
        </p:nvSpPr>
        <p:spPr>
          <a:xfrm>
            <a:off x="6624575" y="2240566"/>
            <a:ext cx="14217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</a:pPr>
            <a:r>
              <a:rPr b="1" i="0" lang="zh-TW" sz="2400" u="none" cap="none" strike="noStrike">
                <a:solidFill>
                  <a:srgbClr val="61D6D6"/>
                </a:solidFill>
                <a:latin typeface="Arial"/>
                <a:ea typeface="Arial"/>
                <a:cs typeface="Arial"/>
                <a:sym typeface="Arial"/>
              </a:rPr>
              <a:t>顏色一樣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/>
          <p:nvPr>
            <p:ph idx="1" type="subTitle"/>
          </p:nvPr>
        </p:nvSpPr>
        <p:spPr>
          <a:xfrm>
            <a:off x="3536560" y="2054547"/>
            <a:ext cx="2281657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zh-TW" sz="4000">
                <a:solidFill>
                  <a:srgbClr val="F46C8A"/>
                </a:solidFill>
                <a:latin typeface="Arial"/>
                <a:ea typeface="Arial"/>
                <a:cs typeface="Arial"/>
                <a:sym typeface="Arial"/>
              </a:rPr>
              <a:t>遊戲發想</a:t>
            </a:r>
            <a:endParaRPr b="1" sz="4000">
              <a:solidFill>
                <a:srgbClr val="F46C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2"/>
          <p:cNvSpPr/>
          <p:nvPr/>
        </p:nvSpPr>
        <p:spPr>
          <a:xfrm>
            <a:off x="2476500" y="1844711"/>
            <a:ext cx="4274819" cy="1212273"/>
          </a:xfrm>
          <a:prstGeom prst="rect">
            <a:avLst/>
          </a:prstGeom>
          <a:noFill/>
          <a:ln cap="flat" cmpd="sng" w="76200">
            <a:solidFill>
              <a:srgbClr val="F46C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"/>
          <p:cNvSpPr txBox="1"/>
          <p:nvPr>
            <p:ph type="ctrTitle"/>
          </p:nvPr>
        </p:nvSpPr>
        <p:spPr>
          <a:xfrm>
            <a:off x="2959593" y="1433486"/>
            <a:ext cx="3820772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zh-TW" sz="4000">
                <a:latin typeface="Comic Sans MS"/>
                <a:ea typeface="Comic Sans MS"/>
                <a:cs typeface="Comic Sans MS"/>
                <a:sym typeface="Comic Sans MS"/>
              </a:rPr>
              <a:t>Guess Number</a:t>
            </a:r>
            <a:endParaRPr/>
          </a:p>
        </p:txBody>
      </p:sp>
      <p:grpSp>
        <p:nvGrpSpPr>
          <p:cNvPr id="345" name="Google Shape;345;p13"/>
          <p:cNvGrpSpPr/>
          <p:nvPr/>
        </p:nvGrpSpPr>
        <p:grpSpPr>
          <a:xfrm>
            <a:off x="6729535" y="2732624"/>
            <a:ext cx="2022012" cy="799510"/>
            <a:chOff x="6550488" y="2469313"/>
            <a:chExt cx="1089202" cy="357272"/>
          </a:xfrm>
        </p:grpSpPr>
        <p:sp>
          <p:nvSpPr>
            <p:cNvPr id="346" name="Google Shape;346;p13"/>
            <p:cNvSpPr/>
            <p:nvPr/>
          </p:nvSpPr>
          <p:spPr>
            <a:xfrm>
              <a:off x="6550488" y="2469313"/>
              <a:ext cx="1089202" cy="357272"/>
            </a:xfrm>
            <a:custGeom>
              <a:rect b="b" l="l" r="r" t="t"/>
              <a:pathLst>
                <a:path extrusionOk="0" h="19203" w="46231">
                  <a:moveTo>
                    <a:pt x="17101" y="1"/>
                  </a:moveTo>
                  <a:cubicBezTo>
                    <a:pt x="16480" y="1"/>
                    <a:pt x="15861" y="16"/>
                    <a:pt x="15249" y="49"/>
                  </a:cubicBezTo>
                  <a:cubicBezTo>
                    <a:pt x="14904" y="68"/>
                    <a:pt x="14556" y="71"/>
                    <a:pt x="14210" y="71"/>
                  </a:cubicBezTo>
                  <a:cubicBezTo>
                    <a:pt x="14003" y="71"/>
                    <a:pt x="13796" y="70"/>
                    <a:pt x="13590" y="70"/>
                  </a:cubicBezTo>
                  <a:cubicBezTo>
                    <a:pt x="12637" y="70"/>
                    <a:pt x="11719" y="97"/>
                    <a:pt x="10923" y="407"/>
                  </a:cubicBezTo>
                  <a:cubicBezTo>
                    <a:pt x="10626" y="407"/>
                    <a:pt x="10416" y="372"/>
                    <a:pt x="10255" y="372"/>
                  </a:cubicBezTo>
                  <a:cubicBezTo>
                    <a:pt x="10162" y="372"/>
                    <a:pt x="10085" y="384"/>
                    <a:pt x="10016" y="421"/>
                  </a:cubicBezTo>
                  <a:cubicBezTo>
                    <a:pt x="8543" y="1206"/>
                    <a:pt x="6895" y="807"/>
                    <a:pt x="5397" y="1580"/>
                  </a:cubicBezTo>
                  <a:cubicBezTo>
                    <a:pt x="4196" y="2200"/>
                    <a:pt x="2843" y="2378"/>
                    <a:pt x="1735" y="3300"/>
                  </a:cubicBezTo>
                  <a:cubicBezTo>
                    <a:pt x="771" y="4104"/>
                    <a:pt x="175" y="5198"/>
                    <a:pt x="326" y="6750"/>
                  </a:cubicBezTo>
                  <a:cubicBezTo>
                    <a:pt x="377" y="7278"/>
                    <a:pt x="499" y="7880"/>
                    <a:pt x="427" y="8326"/>
                  </a:cubicBezTo>
                  <a:cubicBezTo>
                    <a:pt x="1" y="11018"/>
                    <a:pt x="768" y="13463"/>
                    <a:pt x="1343" y="15933"/>
                  </a:cubicBezTo>
                  <a:cubicBezTo>
                    <a:pt x="1544" y="16800"/>
                    <a:pt x="2087" y="17736"/>
                    <a:pt x="2860" y="17825"/>
                  </a:cubicBezTo>
                  <a:cubicBezTo>
                    <a:pt x="3740" y="17927"/>
                    <a:pt x="4536" y="18543"/>
                    <a:pt x="5445" y="18543"/>
                  </a:cubicBezTo>
                  <a:cubicBezTo>
                    <a:pt x="5654" y="18543"/>
                    <a:pt x="5869" y="18510"/>
                    <a:pt x="6093" y="18432"/>
                  </a:cubicBezTo>
                  <a:cubicBezTo>
                    <a:pt x="6215" y="18389"/>
                    <a:pt x="6353" y="18371"/>
                    <a:pt x="6501" y="18371"/>
                  </a:cubicBezTo>
                  <a:cubicBezTo>
                    <a:pt x="6891" y="18371"/>
                    <a:pt x="7346" y="18494"/>
                    <a:pt x="7739" y="18589"/>
                  </a:cubicBezTo>
                  <a:cubicBezTo>
                    <a:pt x="9249" y="18953"/>
                    <a:pt x="10785" y="18825"/>
                    <a:pt x="12304" y="19015"/>
                  </a:cubicBezTo>
                  <a:cubicBezTo>
                    <a:pt x="12435" y="19031"/>
                    <a:pt x="12566" y="19037"/>
                    <a:pt x="12698" y="19037"/>
                  </a:cubicBezTo>
                  <a:cubicBezTo>
                    <a:pt x="13239" y="19037"/>
                    <a:pt x="13788" y="18929"/>
                    <a:pt x="14342" y="18929"/>
                  </a:cubicBezTo>
                  <a:cubicBezTo>
                    <a:pt x="14489" y="18929"/>
                    <a:pt x="14636" y="18936"/>
                    <a:pt x="14784" y="18956"/>
                  </a:cubicBezTo>
                  <a:cubicBezTo>
                    <a:pt x="15399" y="19037"/>
                    <a:pt x="16031" y="19142"/>
                    <a:pt x="16649" y="19142"/>
                  </a:cubicBezTo>
                  <a:cubicBezTo>
                    <a:pt x="16940" y="19142"/>
                    <a:pt x="17229" y="19118"/>
                    <a:pt x="17511" y="19058"/>
                  </a:cubicBezTo>
                  <a:cubicBezTo>
                    <a:pt x="18140" y="18925"/>
                    <a:pt x="18769" y="18881"/>
                    <a:pt x="19396" y="18881"/>
                  </a:cubicBezTo>
                  <a:cubicBezTo>
                    <a:pt x="20141" y="18881"/>
                    <a:pt x="20883" y="18943"/>
                    <a:pt x="21616" y="18992"/>
                  </a:cubicBezTo>
                  <a:cubicBezTo>
                    <a:pt x="23912" y="19142"/>
                    <a:pt x="26218" y="19170"/>
                    <a:pt x="28508" y="19197"/>
                  </a:cubicBezTo>
                  <a:cubicBezTo>
                    <a:pt x="28815" y="19200"/>
                    <a:pt x="29122" y="19202"/>
                    <a:pt x="29431" y="19202"/>
                  </a:cubicBezTo>
                  <a:cubicBezTo>
                    <a:pt x="30993" y="19202"/>
                    <a:pt x="32571" y="19153"/>
                    <a:pt x="34142" y="18996"/>
                  </a:cubicBezTo>
                  <a:cubicBezTo>
                    <a:pt x="36614" y="18749"/>
                    <a:pt x="39112" y="18806"/>
                    <a:pt x="41508" y="17873"/>
                  </a:cubicBezTo>
                  <a:cubicBezTo>
                    <a:pt x="42253" y="17584"/>
                    <a:pt x="43006" y="17620"/>
                    <a:pt x="43743" y="16831"/>
                  </a:cubicBezTo>
                  <a:cubicBezTo>
                    <a:pt x="45532" y="14917"/>
                    <a:pt x="45962" y="12346"/>
                    <a:pt x="46114" y="9798"/>
                  </a:cubicBezTo>
                  <a:cubicBezTo>
                    <a:pt x="46212" y="8177"/>
                    <a:pt x="46231" y="6424"/>
                    <a:pt x="45920" y="4720"/>
                  </a:cubicBezTo>
                  <a:cubicBezTo>
                    <a:pt x="45679" y="3395"/>
                    <a:pt x="45187" y="2266"/>
                    <a:pt x="44356" y="1709"/>
                  </a:cubicBezTo>
                  <a:cubicBezTo>
                    <a:pt x="43112" y="873"/>
                    <a:pt x="41631" y="964"/>
                    <a:pt x="40225" y="769"/>
                  </a:cubicBezTo>
                  <a:cubicBezTo>
                    <a:pt x="39153" y="621"/>
                    <a:pt x="38081" y="723"/>
                    <a:pt x="37011" y="499"/>
                  </a:cubicBezTo>
                  <a:cubicBezTo>
                    <a:pt x="35748" y="234"/>
                    <a:pt x="34453" y="138"/>
                    <a:pt x="33170" y="85"/>
                  </a:cubicBezTo>
                  <a:cubicBezTo>
                    <a:pt x="32701" y="66"/>
                    <a:pt x="32232" y="57"/>
                    <a:pt x="31763" y="57"/>
                  </a:cubicBezTo>
                  <a:cubicBezTo>
                    <a:pt x="30844" y="57"/>
                    <a:pt x="29924" y="90"/>
                    <a:pt x="29005" y="139"/>
                  </a:cubicBezTo>
                  <a:cubicBezTo>
                    <a:pt x="28704" y="155"/>
                    <a:pt x="28402" y="162"/>
                    <a:pt x="28101" y="162"/>
                  </a:cubicBezTo>
                  <a:cubicBezTo>
                    <a:pt x="26933" y="162"/>
                    <a:pt x="25768" y="65"/>
                    <a:pt x="24599" y="65"/>
                  </a:cubicBezTo>
                  <a:cubicBezTo>
                    <a:pt x="24403" y="65"/>
                    <a:pt x="24207" y="67"/>
                    <a:pt x="24010" y="74"/>
                  </a:cubicBezTo>
                  <a:cubicBezTo>
                    <a:pt x="23189" y="101"/>
                    <a:pt x="22364" y="121"/>
                    <a:pt x="21540" y="121"/>
                  </a:cubicBezTo>
                  <a:cubicBezTo>
                    <a:pt x="20803" y="121"/>
                    <a:pt x="20067" y="105"/>
                    <a:pt x="19334" y="64"/>
                  </a:cubicBezTo>
                  <a:cubicBezTo>
                    <a:pt x="18591" y="23"/>
                    <a:pt x="17844" y="1"/>
                    <a:pt x="1710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6550488" y="2469313"/>
              <a:ext cx="1089202" cy="357272"/>
            </a:xfrm>
            <a:custGeom>
              <a:rect b="b" l="l" r="r" t="t"/>
              <a:pathLst>
                <a:path extrusionOk="0" h="19203" w="46231">
                  <a:moveTo>
                    <a:pt x="15818" y="1484"/>
                  </a:moveTo>
                  <a:cubicBezTo>
                    <a:pt x="16163" y="1484"/>
                    <a:pt x="16509" y="1495"/>
                    <a:pt x="16856" y="1521"/>
                  </a:cubicBezTo>
                  <a:cubicBezTo>
                    <a:pt x="17915" y="1598"/>
                    <a:pt x="18973" y="1559"/>
                    <a:pt x="20037" y="1685"/>
                  </a:cubicBezTo>
                  <a:cubicBezTo>
                    <a:pt x="20125" y="1696"/>
                    <a:pt x="20212" y="1700"/>
                    <a:pt x="20301" y="1700"/>
                  </a:cubicBezTo>
                  <a:cubicBezTo>
                    <a:pt x="20801" y="1700"/>
                    <a:pt x="21315" y="1559"/>
                    <a:pt x="21830" y="1559"/>
                  </a:cubicBezTo>
                  <a:cubicBezTo>
                    <a:pt x="22003" y="1559"/>
                    <a:pt x="22176" y="1575"/>
                    <a:pt x="22349" y="1617"/>
                  </a:cubicBezTo>
                  <a:cubicBezTo>
                    <a:pt x="22642" y="1689"/>
                    <a:pt x="22935" y="1713"/>
                    <a:pt x="23228" y="1713"/>
                  </a:cubicBezTo>
                  <a:cubicBezTo>
                    <a:pt x="23813" y="1713"/>
                    <a:pt x="24398" y="1618"/>
                    <a:pt x="24986" y="1618"/>
                  </a:cubicBezTo>
                  <a:cubicBezTo>
                    <a:pt x="25103" y="1618"/>
                    <a:pt x="25221" y="1622"/>
                    <a:pt x="25339" y="1631"/>
                  </a:cubicBezTo>
                  <a:cubicBezTo>
                    <a:pt x="25456" y="1640"/>
                    <a:pt x="25574" y="1644"/>
                    <a:pt x="25692" y="1644"/>
                  </a:cubicBezTo>
                  <a:cubicBezTo>
                    <a:pt x="26141" y="1644"/>
                    <a:pt x="26597" y="1591"/>
                    <a:pt x="27053" y="1591"/>
                  </a:cubicBezTo>
                  <a:cubicBezTo>
                    <a:pt x="27294" y="1591"/>
                    <a:pt x="27535" y="1606"/>
                    <a:pt x="27775" y="1651"/>
                  </a:cubicBezTo>
                  <a:cubicBezTo>
                    <a:pt x="28289" y="1747"/>
                    <a:pt x="28803" y="1775"/>
                    <a:pt x="29318" y="1775"/>
                  </a:cubicBezTo>
                  <a:cubicBezTo>
                    <a:pt x="30014" y="1775"/>
                    <a:pt x="30711" y="1724"/>
                    <a:pt x="31407" y="1724"/>
                  </a:cubicBezTo>
                  <a:cubicBezTo>
                    <a:pt x="31523" y="1724"/>
                    <a:pt x="31638" y="1726"/>
                    <a:pt x="31754" y="1729"/>
                  </a:cubicBezTo>
                  <a:cubicBezTo>
                    <a:pt x="32663" y="1755"/>
                    <a:pt x="33566" y="1901"/>
                    <a:pt x="34481" y="1901"/>
                  </a:cubicBezTo>
                  <a:cubicBezTo>
                    <a:pt x="34678" y="1901"/>
                    <a:pt x="34876" y="1895"/>
                    <a:pt x="35074" y="1878"/>
                  </a:cubicBezTo>
                  <a:cubicBezTo>
                    <a:pt x="35207" y="1868"/>
                    <a:pt x="35340" y="1863"/>
                    <a:pt x="35473" y="1863"/>
                  </a:cubicBezTo>
                  <a:cubicBezTo>
                    <a:pt x="36282" y="1863"/>
                    <a:pt x="37107" y="2045"/>
                    <a:pt x="37924" y="2264"/>
                  </a:cubicBezTo>
                  <a:cubicBezTo>
                    <a:pt x="38377" y="2385"/>
                    <a:pt x="38856" y="2626"/>
                    <a:pt x="39359" y="2626"/>
                  </a:cubicBezTo>
                  <a:cubicBezTo>
                    <a:pt x="39560" y="2626"/>
                    <a:pt x="39765" y="2588"/>
                    <a:pt x="39974" y="2488"/>
                  </a:cubicBezTo>
                  <a:cubicBezTo>
                    <a:pt x="40118" y="2419"/>
                    <a:pt x="40265" y="2393"/>
                    <a:pt x="40414" y="2393"/>
                  </a:cubicBezTo>
                  <a:cubicBezTo>
                    <a:pt x="40846" y="2393"/>
                    <a:pt x="41292" y="2619"/>
                    <a:pt x="41713" y="2693"/>
                  </a:cubicBezTo>
                  <a:cubicBezTo>
                    <a:pt x="42449" y="2824"/>
                    <a:pt x="43260" y="2896"/>
                    <a:pt x="43915" y="3277"/>
                  </a:cubicBezTo>
                  <a:cubicBezTo>
                    <a:pt x="44425" y="3575"/>
                    <a:pt x="44804" y="4364"/>
                    <a:pt x="44993" y="5153"/>
                  </a:cubicBezTo>
                  <a:cubicBezTo>
                    <a:pt x="45209" y="6055"/>
                    <a:pt x="44979" y="6971"/>
                    <a:pt x="44937" y="7852"/>
                  </a:cubicBezTo>
                  <a:cubicBezTo>
                    <a:pt x="44853" y="9666"/>
                    <a:pt x="44580" y="11495"/>
                    <a:pt x="44187" y="13248"/>
                  </a:cubicBezTo>
                  <a:cubicBezTo>
                    <a:pt x="43916" y="14457"/>
                    <a:pt x="43330" y="15432"/>
                    <a:pt x="42200" y="15938"/>
                  </a:cubicBezTo>
                  <a:cubicBezTo>
                    <a:pt x="41363" y="16313"/>
                    <a:pt x="40447" y="16408"/>
                    <a:pt x="39666" y="16988"/>
                  </a:cubicBezTo>
                  <a:cubicBezTo>
                    <a:pt x="39598" y="17038"/>
                    <a:pt x="39520" y="17063"/>
                    <a:pt x="39436" y="17063"/>
                  </a:cubicBezTo>
                  <a:cubicBezTo>
                    <a:pt x="39319" y="17063"/>
                    <a:pt x="39190" y="17014"/>
                    <a:pt x="39061" y="16915"/>
                  </a:cubicBezTo>
                  <a:cubicBezTo>
                    <a:pt x="37849" y="17251"/>
                    <a:pt x="36533" y="16772"/>
                    <a:pt x="35321" y="17476"/>
                  </a:cubicBezTo>
                  <a:cubicBezTo>
                    <a:pt x="35261" y="17512"/>
                    <a:pt x="35180" y="17561"/>
                    <a:pt x="35120" y="17561"/>
                  </a:cubicBezTo>
                  <a:cubicBezTo>
                    <a:pt x="35107" y="17561"/>
                    <a:pt x="35094" y="17559"/>
                    <a:pt x="35083" y="17553"/>
                  </a:cubicBezTo>
                  <a:cubicBezTo>
                    <a:pt x="34733" y="17350"/>
                    <a:pt x="34376" y="17286"/>
                    <a:pt x="34018" y="17286"/>
                  </a:cubicBezTo>
                  <a:cubicBezTo>
                    <a:pt x="33400" y="17286"/>
                    <a:pt x="32775" y="17476"/>
                    <a:pt x="32157" y="17476"/>
                  </a:cubicBezTo>
                  <a:cubicBezTo>
                    <a:pt x="32090" y="17476"/>
                    <a:pt x="32022" y="17474"/>
                    <a:pt x="31955" y="17469"/>
                  </a:cubicBezTo>
                  <a:cubicBezTo>
                    <a:pt x="31495" y="17434"/>
                    <a:pt x="30993" y="17338"/>
                    <a:pt x="30487" y="17338"/>
                  </a:cubicBezTo>
                  <a:cubicBezTo>
                    <a:pt x="30132" y="17338"/>
                    <a:pt x="29774" y="17385"/>
                    <a:pt x="29427" y="17536"/>
                  </a:cubicBezTo>
                  <a:cubicBezTo>
                    <a:pt x="29258" y="17609"/>
                    <a:pt x="29085" y="17634"/>
                    <a:pt x="28911" y="17634"/>
                  </a:cubicBezTo>
                  <a:cubicBezTo>
                    <a:pt x="28547" y="17634"/>
                    <a:pt x="28177" y="17527"/>
                    <a:pt x="27821" y="17527"/>
                  </a:cubicBezTo>
                  <a:cubicBezTo>
                    <a:pt x="27800" y="17527"/>
                    <a:pt x="27780" y="17527"/>
                    <a:pt x="27759" y="17528"/>
                  </a:cubicBezTo>
                  <a:cubicBezTo>
                    <a:pt x="27577" y="17534"/>
                    <a:pt x="27396" y="17537"/>
                    <a:pt x="27214" y="17537"/>
                  </a:cubicBezTo>
                  <a:cubicBezTo>
                    <a:pt x="26419" y="17537"/>
                    <a:pt x="25629" y="17483"/>
                    <a:pt x="24836" y="17436"/>
                  </a:cubicBezTo>
                  <a:cubicBezTo>
                    <a:pt x="24031" y="17388"/>
                    <a:pt x="23220" y="17422"/>
                    <a:pt x="22416" y="17352"/>
                  </a:cubicBezTo>
                  <a:cubicBezTo>
                    <a:pt x="22013" y="17317"/>
                    <a:pt x="21611" y="17303"/>
                    <a:pt x="21210" y="17303"/>
                  </a:cubicBezTo>
                  <a:cubicBezTo>
                    <a:pt x="20462" y="17303"/>
                    <a:pt x="19715" y="17354"/>
                    <a:pt x="18966" y="17420"/>
                  </a:cubicBezTo>
                  <a:cubicBezTo>
                    <a:pt x="18822" y="17433"/>
                    <a:pt x="18678" y="17438"/>
                    <a:pt x="18533" y="17438"/>
                  </a:cubicBezTo>
                  <a:cubicBezTo>
                    <a:pt x="18019" y="17438"/>
                    <a:pt x="17502" y="17373"/>
                    <a:pt x="16987" y="17347"/>
                  </a:cubicBezTo>
                  <a:cubicBezTo>
                    <a:pt x="16836" y="17340"/>
                    <a:pt x="16685" y="17337"/>
                    <a:pt x="16535" y="17337"/>
                  </a:cubicBezTo>
                  <a:cubicBezTo>
                    <a:pt x="15546" y="17337"/>
                    <a:pt x="14558" y="17472"/>
                    <a:pt x="13575" y="17472"/>
                  </a:cubicBezTo>
                  <a:cubicBezTo>
                    <a:pt x="13547" y="17472"/>
                    <a:pt x="13519" y="17472"/>
                    <a:pt x="13491" y="17472"/>
                  </a:cubicBezTo>
                  <a:cubicBezTo>
                    <a:pt x="11503" y="17456"/>
                    <a:pt x="9518" y="17220"/>
                    <a:pt x="7533" y="17070"/>
                  </a:cubicBezTo>
                  <a:cubicBezTo>
                    <a:pt x="6368" y="16982"/>
                    <a:pt x="5203" y="16892"/>
                    <a:pt x="4039" y="16786"/>
                  </a:cubicBezTo>
                  <a:cubicBezTo>
                    <a:pt x="3347" y="16724"/>
                    <a:pt x="2059" y="15305"/>
                    <a:pt x="1949" y="14488"/>
                  </a:cubicBezTo>
                  <a:cubicBezTo>
                    <a:pt x="1611" y="11965"/>
                    <a:pt x="1392" y="9418"/>
                    <a:pt x="1513" y="6866"/>
                  </a:cubicBezTo>
                  <a:cubicBezTo>
                    <a:pt x="1609" y="4808"/>
                    <a:pt x="1933" y="4557"/>
                    <a:pt x="3280" y="3786"/>
                  </a:cubicBezTo>
                  <a:cubicBezTo>
                    <a:pt x="4262" y="3222"/>
                    <a:pt x="5354" y="3227"/>
                    <a:pt x="6295" y="2558"/>
                  </a:cubicBezTo>
                  <a:cubicBezTo>
                    <a:pt x="6643" y="2309"/>
                    <a:pt x="7121" y="2437"/>
                    <a:pt x="7538" y="2348"/>
                  </a:cubicBezTo>
                  <a:cubicBezTo>
                    <a:pt x="9078" y="2021"/>
                    <a:pt x="10649" y="1891"/>
                    <a:pt x="12213" y="1737"/>
                  </a:cubicBezTo>
                  <a:cubicBezTo>
                    <a:pt x="13418" y="1617"/>
                    <a:pt x="14614" y="1484"/>
                    <a:pt x="15818" y="1484"/>
                  </a:cubicBezTo>
                  <a:close/>
                  <a:moveTo>
                    <a:pt x="17101" y="1"/>
                  </a:moveTo>
                  <a:cubicBezTo>
                    <a:pt x="16480" y="1"/>
                    <a:pt x="15861" y="16"/>
                    <a:pt x="15249" y="49"/>
                  </a:cubicBezTo>
                  <a:cubicBezTo>
                    <a:pt x="14904" y="68"/>
                    <a:pt x="14556" y="71"/>
                    <a:pt x="14210" y="71"/>
                  </a:cubicBezTo>
                  <a:cubicBezTo>
                    <a:pt x="14003" y="71"/>
                    <a:pt x="13796" y="70"/>
                    <a:pt x="13590" y="70"/>
                  </a:cubicBezTo>
                  <a:cubicBezTo>
                    <a:pt x="12637" y="70"/>
                    <a:pt x="11719" y="97"/>
                    <a:pt x="10923" y="407"/>
                  </a:cubicBezTo>
                  <a:cubicBezTo>
                    <a:pt x="10626" y="407"/>
                    <a:pt x="10416" y="372"/>
                    <a:pt x="10255" y="372"/>
                  </a:cubicBezTo>
                  <a:cubicBezTo>
                    <a:pt x="10162" y="372"/>
                    <a:pt x="10085" y="384"/>
                    <a:pt x="10016" y="421"/>
                  </a:cubicBezTo>
                  <a:cubicBezTo>
                    <a:pt x="8543" y="1206"/>
                    <a:pt x="6895" y="807"/>
                    <a:pt x="5397" y="1580"/>
                  </a:cubicBezTo>
                  <a:cubicBezTo>
                    <a:pt x="4196" y="2200"/>
                    <a:pt x="2843" y="2378"/>
                    <a:pt x="1735" y="3300"/>
                  </a:cubicBezTo>
                  <a:cubicBezTo>
                    <a:pt x="771" y="4104"/>
                    <a:pt x="175" y="5198"/>
                    <a:pt x="326" y="6750"/>
                  </a:cubicBezTo>
                  <a:cubicBezTo>
                    <a:pt x="377" y="7278"/>
                    <a:pt x="499" y="7880"/>
                    <a:pt x="427" y="8326"/>
                  </a:cubicBezTo>
                  <a:cubicBezTo>
                    <a:pt x="1" y="11018"/>
                    <a:pt x="768" y="13463"/>
                    <a:pt x="1343" y="15933"/>
                  </a:cubicBezTo>
                  <a:cubicBezTo>
                    <a:pt x="1544" y="16800"/>
                    <a:pt x="2087" y="17736"/>
                    <a:pt x="2860" y="17825"/>
                  </a:cubicBezTo>
                  <a:cubicBezTo>
                    <a:pt x="3740" y="17927"/>
                    <a:pt x="4536" y="18543"/>
                    <a:pt x="5445" y="18543"/>
                  </a:cubicBezTo>
                  <a:cubicBezTo>
                    <a:pt x="5654" y="18543"/>
                    <a:pt x="5869" y="18510"/>
                    <a:pt x="6093" y="18432"/>
                  </a:cubicBezTo>
                  <a:cubicBezTo>
                    <a:pt x="6215" y="18389"/>
                    <a:pt x="6353" y="18371"/>
                    <a:pt x="6501" y="18371"/>
                  </a:cubicBezTo>
                  <a:cubicBezTo>
                    <a:pt x="6891" y="18371"/>
                    <a:pt x="7346" y="18494"/>
                    <a:pt x="7739" y="18589"/>
                  </a:cubicBezTo>
                  <a:cubicBezTo>
                    <a:pt x="9249" y="18953"/>
                    <a:pt x="10785" y="18825"/>
                    <a:pt x="12304" y="19015"/>
                  </a:cubicBezTo>
                  <a:cubicBezTo>
                    <a:pt x="12435" y="19031"/>
                    <a:pt x="12566" y="19037"/>
                    <a:pt x="12698" y="19037"/>
                  </a:cubicBezTo>
                  <a:cubicBezTo>
                    <a:pt x="13239" y="19037"/>
                    <a:pt x="13788" y="18929"/>
                    <a:pt x="14342" y="18929"/>
                  </a:cubicBezTo>
                  <a:cubicBezTo>
                    <a:pt x="14489" y="18929"/>
                    <a:pt x="14636" y="18936"/>
                    <a:pt x="14784" y="18956"/>
                  </a:cubicBezTo>
                  <a:cubicBezTo>
                    <a:pt x="15399" y="19037"/>
                    <a:pt x="16031" y="19142"/>
                    <a:pt x="16649" y="19142"/>
                  </a:cubicBezTo>
                  <a:cubicBezTo>
                    <a:pt x="16940" y="19142"/>
                    <a:pt x="17229" y="19118"/>
                    <a:pt x="17511" y="19058"/>
                  </a:cubicBezTo>
                  <a:cubicBezTo>
                    <a:pt x="18140" y="18925"/>
                    <a:pt x="18769" y="18881"/>
                    <a:pt x="19396" y="18881"/>
                  </a:cubicBezTo>
                  <a:cubicBezTo>
                    <a:pt x="20141" y="18881"/>
                    <a:pt x="20883" y="18943"/>
                    <a:pt x="21616" y="18992"/>
                  </a:cubicBezTo>
                  <a:cubicBezTo>
                    <a:pt x="23912" y="19142"/>
                    <a:pt x="26218" y="19170"/>
                    <a:pt x="28508" y="19197"/>
                  </a:cubicBezTo>
                  <a:cubicBezTo>
                    <a:pt x="28815" y="19200"/>
                    <a:pt x="29122" y="19202"/>
                    <a:pt x="29431" y="19202"/>
                  </a:cubicBezTo>
                  <a:cubicBezTo>
                    <a:pt x="30993" y="19202"/>
                    <a:pt x="32571" y="19153"/>
                    <a:pt x="34142" y="18996"/>
                  </a:cubicBezTo>
                  <a:cubicBezTo>
                    <a:pt x="36614" y="18749"/>
                    <a:pt x="39112" y="18806"/>
                    <a:pt x="41508" y="17873"/>
                  </a:cubicBezTo>
                  <a:cubicBezTo>
                    <a:pt x="42253" y="17584"/>
                    <a:pt x="43006" y="17620"/>
                    <a:pt x="43743" y="16831"/>
                  </a:cubicBezTo>
                  <a:cubicBezTo>
                    <a:pt x="45532" y="14917"/>
                    <a:pt x="45962" y="12346"/>
                    <a:pt x="46114" y="9798"/>
                  </a:cubicBezTo>
                  <a:cubicBezTo>
                    <a:pt x="46212" y="8177"/>
                    <a:pt x="46231" y="6424"/>
                    <a:pt x="45920" y="4720"/>
                  </a:cubicBezTo>
                  <a:cubicBezTo>
                    <a:pt x="45679" y="3395"/>
                    <a:pt x="45187" y="2266"/>
                    <a:pt x="44356" y="1709"/>
                  </a:cubicBezTo>
                  <a:cubicBezTo>
                    <a:pt x="43112" y="873"/>
                    <a:pt x="41631" y="964"/>
                    <a:pt x="40225" y="769"/>
                  </a:cubicBezTo>
                  <a:cubicBezTo>
                    <a:pt x="39153" y="621"/>
                    <a:pt x="38081" y="723"/>
                    <a:pt x="37011" y="499"/>
                  </a:cubicBezTo>
                  <a:cubicBezTo>
                    <a:pt x="35748" y="234"/>
                    <a:pt x="34453" y="138"/>
                    <a:pt x="33170" y="85"/>
                  </a:cubicBezTo>
                  <a:cubicBezTo>
                    <a:pt x="32701" y="66"/>
                    <a:pt x="32232" y="57"/>
                    <a:pt x="31763" y="57"/>
                  </a:cubicBezTo>
                  <a:cubicBezTo>
                    <a:pt x="30844" y="57"/>
                    <a:pt x="29924" y="90"/>
                    <a:pt x="29005" y="139"/>
                  </a:cubicBezTo>
                  <a:cubicBezTo>
                    <a:pt x="28704" y="155"/>
                    <a:pt x="28402" y="162"/>
                    <a:pt x="28101" y="162"/>
                  </a:cubicBezTo>
                  <a:cubicBezTo>
                    <a:pt x="26933" y="162"/>
                    <a:pt x="25768" y="65"/>
                    <a:pt x="24599" y="65"/>
                  </a:cubicBezTo>
                  <a:cubicBezTo>
                    <a:pt x="24403" y="65"/>
                    <a:pt x="24207" y="67"/>
                    <a:pt x="24010" y="74"/>
                  </a:cubicBezTo>
                  <a:cubicBezTo>
                    <a:pt x="23189" y="101"/>
                    <a:pt x="22364" y="121"/>
                    <a:pt x="21540" y="121"/>
                  </a:cubicBezTo>
                  <a:cubicBezTo>
                    <a:pt x="20803" y="121"/>
                    <a:pt x="20067" y="105"/>
                    <a:pt x="19334" y="64"/>
                  </a:cubicBezTo>
                  <a:cubicBezTo>
                    <a:pt x="18591" y="23"/>
                    <a:pt x="17844" y="1"/>
                    <a:pt x="171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8" name="Google Shape;348;p13"/>
          <p:cNvGrpSpPr/>
          <p:nvPr/>
        </p:nvGrpSpPr>
        <p:grpSpPr>
          <a:xfrm>
            <a:off x="6861128" y="2275334"/>
            <a:ext cx="387677" cy="206770"/>
            <a:chOff x="6337825" y="1371895"/>
            <a:chExt cx="387677" cy="206770"/>
          </a:xfrm>
        </p:grpSpPr>
        <p:sp>
          <p:nvSpPr>
            <p:cNvPr id="349" name="Google Shape;349;p13"/>
            <p:cNvSpPr/>
            <p:nvPr/>
          </p:nvSpPr>
          <p:spPr>
            <a:xfrm>
              <a:off x="6337825" y="1371895"/>
              <a:ext cx="387677" cy="206770"/>
            </a:xfrm>
            <a:custGeom>
              <a:rect b="b" l="l" r="r" t="t"/>
              <a:pathLst>
                <a:path extrusionOk="0" h="15973" w="29948">
                  <a:moveTo>
                    <a:pt x="2496" y="1"/>
                  </a:moveTo>
                  <a:cubicBezTo>
                    <a:pt x="1817" y="1"/>
                    <a:pt x="1110" y="83"/>
                    <a:pt x="773" y="1087"/>
                  </a:cubicBezTo>
                  <a:cubicBezTo>
                    <a:pt x="549" y="1754"/>
                    <a:pt x="565" y="2417"/>
                    <a:pt x="378" y="3039"/>
                  </a:cubicBezTo>
                  <a:cubicBezTo>
                    <a:pt x="0" y="4291"/>
                    <a:pt x="47" y="5436"/>
                    <a:pt x="654" y="6586"/>
                  </a:cubicBezTo>
                  <a:cubicBezTo>
                    <a:pt x="1012" y="7264"/>
                    <a:pt x="1331" y="7870"/>
                    <a:pt x="2274" y="7870"/>
                  </a:cubicBezTo>
                  <a:cubicBezTo>
                    <a:pt x="2291" y="7870"/>
                    <a:pt x="2309" y="7870"/>
                    <a:pt x="2327" y="7869"/>
                  </a:cubicBezTo>
                  <a:cubicBezTo>
                    <a:pt x="2637" y="7861"/>
                    <a:pt x="2960" y="7800"/>
                    <a:pt x="3287" y="7800"/>
                  </a:cubicBezTo>
                  <a:cubicBezTo>
                    <a:pt x="3321" y="7800"/>
                    <a:pt x="3355" y="7801"/>
                    <a:pt x="3390" y="7802"/>
                  </a:cubicBezTo>
                  <a:cubicBezTo>
                    <a:pt x="4565" y="7853"/>
                    <a:pt x="5744" y="8021"/>
                    <a:pt x="6912" y="8021"/>
                  </a:cubicBezTo>
                  <a:cubicBezTo>
                    <a:pt x="7070" y="8021"/>
                    <a:pt x="7229" y="8018"/>
                    <a:pt x="7386" y="8011"/>
                  </a:cubicBezTo>
                  <a:cubicBezTo>
                    <a:pt x="7511" y="8005"/>
                    <a:pt x="7635" y="8003"/>
                    <a:pt x="7759" y="8003"/>
                  </a:cubicBezTo>
                  <a:cubicBezTo>
                    <a:pt x="9193" y="8003"/>
                    <a:pt x="10550" y="8350"/>
                    <a:pt x="11938" y="8597"/>
                  </a:cubicBezTo>
                  <a:cubicBezTo>
                    <a:pt x="12895" y="8767"/>
                    <a:pt x="13809" y="9053"/>
                    <a:pt x="14738" y="9313"/>
                  </a:cubicBezTo>
                  <a:cubicBezTo>
                    <a:pt x="15860" y="9626"/>
                    <a:pt x="16952" y="10021"/>
                    <a:pt x="18069" y="10341"/>
                  </a:cubicBezTo>
                  <a:cubicBezTo>
                    <a:pt x="18385" y="10433"/>
                    <a:pt x="18901" y="10550"/>
                    <a:pt x="18940" y="10736"/>
                  </a:cubicBezTo>
                  <a:cubicBezTo>
                    <a:pt x="19011" y="11079"/>
                    <a:pt x="18507" y="11178"/>
                    <a:pt x="18276" y="11413"/>
                  </a:cubicBezTo>
                  <a:cubicBezTo>
                    <a:pt x="18128" y="11564"/>
                    <a:pt x="18014" y="11749"/>
                    <a:pt x="17884" y="11919"/>
                  </a:cubicBezTo>
                  <a:cubicBezTo>
                    <a:pt x="17814" y="11996"/>
                    <a:pt x="17775" y="12113"/>
                    <a:pt x="17695" y="12161"/>
                  </a:cubicBezTo>
                  <a:cubicBezTo>
                    <a:pt x="17292" y="12412"/>
                    <a:pt x="16933" y="13099"/>
                    <a:pt x="16933" y="13583"/>
                  </a:cubicBezTo>
                  <a:cubicBezTo>
                    <a:pt x="16933" y="14434"/>
                    <a:pt x="18313" y="14860"/>
                    <a:pt x="18968" y="15014"/>
                  </a:cubicBezTo>
                  <a:cubicBezTo>
                    <a:pt x="20598" y="15400"/>
                    <a:pt x="22224" y="15897"/>
                    <a:pt x="23910" y="15897"/>
                  </a:cubicBezTo>
                  <a:cubicBezTo>
                    <a:pt x="24039" y="15897"/>
                    <a:pt x="24168" y="15895"/>
                    <a:pt x="24297" y="15888"/>
                  </a:cubicBezTo>
                  <a:cubicBezTo>
                    <a:pt x="24354" y="15886"/>
                    <a:pt x="24410" y="15885"/>
                    <a:pt x="24466" y="15885"/>
                  </a:cubicBezTo>
                  <a:cubicBezTo>
                    <a:pt x="24956" y="15885"/>
                    <a:pt x="25442" y="15972"/>
                    <a:pt x="25927" y="15972"/>
                  </a:cubicBezTo>
                  <a:cubicBezTo>
                    <a:pt x="26126" y="15972"/>
                    <a:pt x="26324" y="15958"/>
                    <a:pt x="26522" y="15916"/>
                  </a:cubicBezTo>
                  <a:cubicBezTo>
                    <a:pt x="27058" y="15805"/>
                    <a:pt x="27587" y="15674"/>
                    <a:pt x="28134" y="15674"/>
                  </a:cubicBezTo>
                  <a:cubicBezTo>
                    <a:pt x="28284" y="15674"/>
                    <a:pt x="28435" y="15684"/>
                    <a:pt x="28588" y="15706"/>
                  </a:cubicBezTo>
                  <a:cubicBezTo>
                    <a:pt x="28622" y="15711"/>
                    <a:pt x="28658" y="15714"/>
                    <a:pt x="28693" y="15714"/>
                  </a:cubicBezTo>
                  <a:cubicBezTo>
                    <a:pt x="29252" y="15714"/>
                    <a:pt x="29948" y="15120"/>
                    <a:pt x="29926" y="14641"/>
                  </a:cubicBezTo>
                  <a:cubicBezTo>
                    <a:pt x="29877" y="13583"/>
                    <a:pt x="29615" y="12561"/>
                    <a:pt x="29398" y="11533"/>
                  </a:cubicBezTo>
                  <a:cubicBezTo>
                    <a:pt x="29263" y="10893"/>
                    <a:pt x="28910" y="10335"/>
                    <a:pt x="28678" y="9733"/>
                  </a:cubicBezTo>
                  <a:cubicBezTo>
                    <a:pt x="28191" y="8468"/>
                    <a:pt x="27483" y="7289"/>
                    <a:pt x="26897" y="6060"/>
                  </a:cubicBezTo>
                  <a:cubicBezTo>
                    <a:pt x="26578" y="5391"/>
                    <a:pt x="26230" y="4744"/>
                    <a:pt x="25777" y="4158"/>
                  </a:cubicBezTo>
                  <a:cubicBezTo>
                    <a:pt x="25526" y="3834"/>
                    <a:pt x="25169" y="3477"/>
                    <a:pt x="24809" y="3477"/>
                  </a:cubicBezTo>
                  <a:cubicBezTo>
                    <a:pt x="24739" y="3477"/>
                    <a:pt x="24668" y="3491"/>
                    <a:pt x="24598" y="3521"/>
                  </a:cubicBezTo>
                  <a:cubicBezTo>
                    <a:pt x="23633" y="3940"/>
                    <a:pt x="22754" y="4536"/>
                    <a:pt x="22507" y="5699"/>
                  </a:cubicBezTo>
                  <a:cubicBezTo>
                    <a:pt x="22432" y="6051"/>
                    <a:pt x="22232" y="6253"/>
                    <a:pt x="21990" y="6253"/>
                  </a:cubicBezTo>
                  <a:cubicBezTo>
                    <a:pt x="21847" y="6253"/>
                    <a:pt x="21690" y="6183"/>
                    <a:pt x="21535" y="6032"/>
                  </a:cubicBezTo>
                  <a:cubicBezTo>
                    <a:pt x="20875" y="5393"/>
                    <a:pt x="20019" y="5113"/>
                    <a:pt x="19276" y="4635"/>
                  </a:cubicBezTo>
                  <a:cubicBezTo>
                    <a:pt x="17582" y="3546"/>
                    <a:pt x="15686" y="2870"/>
                    <a:pt x="13800" y="2263"/>
                  </a:cubicBezTo>
                  <a:cubicBezTo>
                    <a:pt x="10253" y="1121"/>
                    <a:pt x="6672" y="6"/>
                    <a:pt x="2891" y="4"/>
                  </a:cubicBezTo>
                  <a:cubicBezTo>
                    <a:pt x="2762" y="4"/>
                    <a:pt x="2630" y="1"/>
                    <a:pt x="249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337825" y="1371895"/>
              <a:ext cx="387677" cy="206770"/>
            </a:xfrm>
            <a:custGeom>
              <a:rect b="b" l="l" r="r" t="t"/>
              <a:pathLst>
                <a:path extrusionOk="0" h="15973" w="29948">
                  <a:moveTo>
                    <a:pt x="3015" y="937"/>
                  </a:moveTo>
                  <a:cubicBezTo>
                    <a:pt x="3050" y="937"/>
                    <a:pt x="3085" y="938"/>
                    <a:pt x="3119" y="941"/>
                  </a:cubicBezTo>
                  <a:cubicBezTo>
                    <a:pt x="4451" y="1028"/>
                    <a:pt x="5804" y="1039"/>
                    <a:pt x="7086" y="1420"/>
                  </a:cubicBezTo>
                  <a:cubicBezTo>
                    <a:pt x="8173" y="1743"/>
                    <a:pt x="9304" y="1855"/>
                    <a:pt x="10400" y="2159"/>
                  </a:cubicBezTo>
                  <a:cubicBezTo>
                    <a:pt x="11201" y="2382"/>
                    <a:pt x="11972" y="2891"/>
                    <a:pt x="12849" y="2891"/>
                  </a:cubicBezTo>
                  <a:cubicBezTo>
                    <a:pt x="12951" y="2891"/>
                    <a:pt x="13053" y="2884"/>
                    <a:pt x="13158" y="2870"/>
                  </a:cubicBezTo>
                  <a:cubicBezTo>
                    <a:pt x="13190" y="2865"/>
                    <a:pt x="13222" y="2863"/>
                    <a:pt x="13253" y="2863"/>
                  </a:cubicBezTo>
                  <a:cubicBezTo>
                    <a:pt x="13594" y="2863"/>
                    <a:pt x="13889" y="3108"/>
                    <a:pt x="14156" y="3234"/>
                  </a:cubicBezTo>
                  <a:cubicBezTo>
                    <a:pt x="16088" y="4126"/>
                    <a:pt x="18148" y="4743"/>
                    <a:pt x="19918" y="5993"/>
                  </a:cubicBezTo>
                  <a:cubicBezTo>
                    <a:pt x="20752" y="6583"/>
                    <a:pt x="21686" y="7040"/>
                    <a:pt x="22541" y="7616"/>
                  </a:cubicBezTo>
                  <a:cubicBezTo>
                    <a:pt x="22641" y="7683"/>
                    <a:pt x="22718" y="7735"/>
                    <a:pt x="22784" y="7735"/>
                  </a:cubicBezTo>
                  <a:cubicBezTo>
                    <a:pt x="22872" y="7735"/>
                    <a:pt x="22938" y="7641"/>
                    <a:pt x="23008" y="7365"/>
                  </a:cubicBezTo>
                  <a:cubicBezTo>
                    <a:pt x="23235" y="6469"/>
                    <a:pt x="23471" y="5497"/>
                    <a:pt x="24333" y="4893"/>
                  </a:cubicBezTo>
                  <a:cubicBezTo>
                    <a:pt x="24442" y="4818"/>
                    <a:pt x="24523" y="4788"/>
                    <a:pt x="24587" y="4788"/>
                  </a:cubicBezTo>
                  <a:cubicBezTo>
                    <a:pt x="24795" y="4788"/>
                    <a:pt x="24815" y="5109"/>
                    <a:pt x="24966" y="5225"/>
                  </a:cubicBezTo>
                  <a:cubicBezTo>
                    <a:pt x="25319" y="5275"/>
                    <a:pt x="25425" y="5488"/>
                    <a:pt x="25385" y="5841"/>
                  </a:cubicBezTo>
                  <a:cubicBezTo>
                    <a:pt x="25369" y="5990"/>
                    <a:pt x="25413" y="6124"/>
                    <a:pt x="25550" y="6124"/>
                  </a:cubicBezTo>
                  <a:cubicBezTo>
                    <a:pt x="25597" y="6124"/>
                    <a:pt x="25656" y="6108"/>
                    <a:pt x="25727" y="6071"/>
                  </a:cubicBezTo>
                  <a:cubicBezTo>
                    <a:pt x="25753" y="6057"/>
                    <a:pt x="25776" y="6052"/>
                    <a:pt x="25796" y="6052"/>
                  </a:cubicBezTo>
                  <a:cubicBezTo>
                    <a:pt x="25902" y="6052"/>
                    <a:pt x="25921" y="6220"/>
                    <a:pt x="25912" y="6242"/>
                  </a:cubicBezTo>
                  <a:cubicBezTo>
                    <a:pt x="25652" y="6891"/>
                    <a:pt x="26230" y="7301"/>
                    <a:pt x="26455" y="7735"/>
                  </a:cubicBezTo>
                  <a:cubicBezTo>
                    <a:pt x="26699" y="8207"/>
                    <a:pt x="26762" y="8899"/>
                    <a:pt x="27401" y="9132"/>
                  </a:cubicBezTo>
                  <a:cubicBezTo>
                    <a:pt x="27444" y="9151"/>
                    <a:pt x="27486" y="9174"/>
                    <a:pt x="27525" y="9199"/>
                  </a:cubicBezTo>
                  <a:cubicBezTo>
                    <a:pt x="27065" y="9851"/>
                    <a:pt x="28067" y="10134"/>
                    <a:pt x="27913" y="10741"/>
                  </a:cubicBezTo>
                  <a:cubicBezTo>
                    <a:pt x="27858" y="10957"/>
                    <a:pt x="27953" y="11231"/>
                    <a:pt x="28163" y="11460"/>
                  </a:cubicBezTo>
                  <a:cubicBezTo>
                    <a:pt x="28373" y="11688"/>
                    <a:pt x="28470" y="12020"/>
                    <a:pt x="28504" y="12374"/>
                  </a:cubicBezTo>
                  <a:cubicBezTo>
                    <a:pt x="28546" y="12802"/>
                    <a:pt x="28291" y="13317"/>
                    <a:pt x="28863" y="13653"/>
                  </a:cubicBezTo>
                  <a:cubicBezTo>
                    <a:pt x="29089" y="13785"/>
                    <a:pt x="28448" y="14723"/>
                    <a:pt x="28031" y="14751"/>
                  </a:cubicBezTo>
                  <a:cubicBezTo>
                    <a:pt x="27588" y="14782"/>
                    <a:pt x="27119" y="14810"/>
                    <a:pt x="26701" y="14866"/>
                  </a:cubicBezTo>
                  <a:cubicBezTo>
                    <a:pt x="26134" y="14942"/>
                    <a:pt x="25567" y="14977"/>
                    <a:pt x="25002" y="14977"/>
                  </a:cubicBezTo>
                  <a:cubicBezTo>
                    <a:pt x="24124" y="14977"/>
                    <a:pt x="23253" y="14894"/>
                    <a:pt x="22406" y="14754"/>
                  </a:cubicBezTo>
                  <a:cubicBezTo>
                    <a:pt x="21516" y="14610"/>
                    <a:pt x="20531" y="14548"/>
                    <a:pt x="19691" y="14076"/>
                  </a:cubicBezTo>
                  <a:cubicBezTo>
                    <a:pt x="19623" y="14036"/>
                    <a:pt x="19551" y="14001"/>
                    <a:pt x="19477" y="13973"/>
                  </a:cubicBezTo>
                  <a:cubicBezTo>
                    <a:pt x="18010" y="13466"/>
                    <a:pt x="17946" y="13119"/>
                    <a:pt x="19125" y="12017"/>
                  </a:cubicBezTo>
                  <a:cubicBezTo>
                    <a:pt x="19458" y="11705"/>
                    <a:pt x="19688" y="11261"/>
                    <a:pt x="20214" y="11197"/>
                  </a:cubicBezTo>
                  <a:cubicBezTo>
                    <a:pt x="20393" y="11175"/>
                    <a:pt x="20415" y="11036"/>
                    <a:pt x="20360" y="10898"/>
                  </a:cubicBezTo>
                  <a:cubicBezTo>
                    <a:pt x="20239" y="10587"/>
                    <a:pt x="20131" y="10254"/>
                    <a:pt x="19788" y="10109"/>
                  </a:cubicBezTo>
                  <a:cubicBezTo>
                    <a:pt x="18220" y="9448"/>
                    <a:pt x="16634" y="8818"/>
                    <a:pt x="14998" y="8359"/>
                  </a:cubicBezTo>
                  <a:cubicBezTo>
                    <a:pt x="14205" y="8137"/>
                    <a:pt x="13361" y="7981"/>
                    <a:pt x="12579" y="7759"/>
                  </a:cubicBezTo>
                  <a:cubicBezTo>
                    <a:pt x="11068" y="7328"/>
                    <a:pt x="9541" y="7253"/>
                    <a:pt x="8013" y="7076"/>
                  </a:cubicBezTo>
                  <a:cubicBezTo>
                    <a:pt x="6775" y="6931"/>
                    <a:pt x="5532" y="6927"/>
                    <a:pt x="4289" y="6917"/>
                  </a:cubicBezTo>
                  <a:cubicBezTo>
                    <a:pt x="3902" y="6914"/>
                    <a:pt x="3528" y="6824"/>
                    <a:pt x="3136" y="6824"/>
                  </a:cubicBezTo>
                  <a:cubicBezTo>
                    <a:pt x="2963" y="6824"/>
                    <a:pt x="2786" y="6842"/>
                    <a:pt x="2603" y="6892"/>
                  </a:cubicBezTo>
                  <a:cubicBezTo>
                    <a:pt x="2557" y="6905"/>
                    <a:pt x="2507" y="6911"/>
                    <a:pt x="2455" y="6911"/>
                  </a:cubicBezTo>
                  <a:cubicBezTo>
                    <a:pt x="2143" y="6911"/>
                    <a:pt x="1753" y="6687"/>
                    <a:pt x="1592" y="6287"/>
                  </a:cubicBezTo>
                  <a:cubicBezTo>
                    <a:pt x="1019" y="4865"/>
                    <a:pt x="1019" y="3422"/>
                    <a:pt x="1436" y="1972"/>
                  </a:cubicBezTo>
                  <a:cubicBezTo>
                    <a:pt x="1618" y="1344"/>
                    <a:pt x="2348" y="937"/>
                    <a:pt x="3015" y="937"/>
                  </a:cubicBezTo>
                  <a:close/>
                  <a:moveTo>
                    <a:pt x="2496" y="1"/>
                  </a:moveTo>
                  <a:cubicBezTo>
                    <a:pt x="1817" y="1"/>
                    <a:pt x="1110" y="83"/>
                    <a:pt x="773" y="1087"/>
                  </a:cubicBezTo>
                  <a:cubicBezTo>
                    <a:pt x="549" y="1754"/>
                    <a:pt x="565" y="2417"/>
                    <a:pt x="378" y="3039"/>
                  </a:cubicBezTo>
                  <a:cubicBezTo>
                    <a:pt x="0" y="4291"/>
                    <a:pt x="47" y="5436"/>
                    <a:pt x="654" y="6586"/>
                  </a:cubicBezTo>
                  <a:cubicBezTo>
                    <a:pt x="1012" y="7264"/>
                    <a:pt x="1331" y="7870"/>
                    <a:pt x="2274" y="7870"/>
                  </a:cubicBezTo>
                  <a:cubicBezTo>
                    <a:pt x="2291" y="7870"/>
                    <a:pt x="2309" y="7870"/>
                    <a:pt x="2327" y="7869"/>
                  </a:cubicBezTo>
                  <a:cubicBezTo>
                    <a:pt x="2637" y="7861"/>
                    <a:pt x="2960" y="7800"/>
                    <a:pt x="3287" y="7800"/>
                  </a:cubicBezTo>
                  <a:cubicBezTo>
                    <a:pt x="3321" y="7800"/>
                    <a:pt x="3355" y="7801"/>
                    <a:pt x="3390" y="7802"/>
                  </a:cubicBezTo>
                  <a:cubicBezTo>
                    <a:pt x="4565" y="7853"/>
                    <a:pt x="5744" y="8021"/>
                    <a:pt x="6912" y="8021"/>
                  </a:cubicBezTo>
                  <a:cubicBezTo>
                    <a:pt x="7070" y="8021"/>
                    <a:pt x="7229" y="8018"/>
                    <a:pt x="7386" y="8011"/>
                  </a:cubicBezTo>
                  <a:cubicBezTo>
                    <a:pt x="7511" y="8005"/>
                    <a:pt x="7635" y="8003"/>
                    <a:pt x="7759" y="8003"/>
                  </a:cubicBezTo>
                  <a:cubicBezTo>
                    <a:pt x="9193" y="8003"/>
                    <a:pt x="10550" y="8350"/>
                    <a:pt x="11938" y="8597"/>
                  </a:cubicBezTo>
                  <a:cubicBezTo>
                    <a:pt x="12895" y="8767"/>
                    <a:pt x="13809" y="9053"/>
                    <a:pt x="14738" y="9313"/>
                  </a:cubicBezTo>
                  <a:cubicBezTo>
                    <a:pt x="15860" y="9626"/>
                    <a:pt x="16952" y="10021"/>
                    <a:pt x="18069" y="10341"/>
                  </a:cubicBezTo>
                  <a:cubicBezTo>
                    <a:pt x="18385" y="10433"/>
                    <a:pt x="18901" y="10550"/>
                    <a:pt x="18940" y="10736"/>
                  </a:cubicBezTo>
                  <a:cubicBezTo>
                    <a:pt x="19011" y="11079"/>
                    <a:pt x="18507" y="11178"/>
                    <a:pt x="18276" y="11413"/>
                  </a:cubicBezTo>
                  <a:cubicBezTo>
                    <a:pt x="18128" y="11564"/>
                    <a:pt x="18014" y="11749"/>
                    <a:pt x="17884" y="11919"/>
                  </a:cubicBezTo>
                  <a:cubicBezTo>
                    <a:pt x="17814" y="11996"/>
                    <a:pt x="17775" y="12113"/>
                    <a:pt x="17695" y="12161"/>
                  </a:cubicBezTo>
                  <a:cubicBezTo>
                    <a:pt x="17292" y="12412"/>
                    <a:pt x="16933" y="13099"/>
                    <a:pt x="16933" y="13583"/>
                  </a:cubicBezTo>
                  <a:cubicBezTo>
                    <a:pt x="16933" y="14434"/>
                    <a:pt x="18313" y="14860"/>
                    <a:pt x="18968" y="15014"/>
                  </a:cubicBezTo>
                  <a:cubicBezTo>
                    <a:pt x="20598" y="15400"/>
                    <a:pt x="22224" y="15897"/>
                    <a:pt x="23910" y="15897"/>
                  </a:cubicBezTo>
                  <a:cubicBezTo>
                    <a:pt x="24039" y="15897"/>
                    <a:pt x="24168" y="15895"/>
                    <a:pt x="24297" y="15888"/>
                  </a:cubicBezTo>
                  <a:cubicBezTo>
                    <a:pt x="24354" y="15886"/>
                    <a:pt x="24410" y="15885"/>
                    <a:pt x="24466" y="15885"/>
                  </a:cubicBezTo>
                  <a:cubicBezTo>
                    <a:pt x="24956" y="15885"/>
                    <a:pt x="25442" y="15972"/>
                    <a:pt x="25927" y="15972"/>
                  </a:cubicBezTo>
                  <a:cubicBezTo>
                    <a:pt x="26126" y="15972"/>
                    <a:pt x="26324" y="15958"/>
                    <a:pt x="26522" y="15916"/>
                  </a:cubicBezTo>
                  <a:cubicBezTo>
                    <a:pt x="27058" y="15805"/>
                    <a:pt x="27587" y="15674"/>
                    <a:pt x="28134" y="15674"/>
                  </a:cubicBezTo>
                  <a:cubicBezTo>
                    <a:pt x="28284" y="15674"/>
                    <a:pt x="28435" y="15684"/>
                    <a:pt x="28588" y="15706"/>
                  </a:cubicBezTo>
                  <a:cubicBezTo>
                    <a:pt x="28622" y="15711"/>
                    <a:pt x="28658" y="15714"/>
                    <a:pt x="28693" y="15714"/>
                  </a:cubicBezTo>
                  <a:cubicBezTo>
                    <a:pt x="29252" y="15714"/>
                    <a:pt x="29948" y="15120"/>
                    <a:pt x="29926" y="14641"/>
                  </a:cubicBezTo>
                  <a:cubicBezTo>
                    <a:pt x="29877" y="13583"/>
                    <a:pt x="29615" y="12561"/>
                    <a:pt x="29398" y="11533"/>
                  </a:cubicBezTo>
                  <a:cubicBezTo>
                    <a:pt x="29263" y="10893"/>
                    <a:pt x="28910" y="10335"/>
                    <a:pt x="28678" y="9733"/>
                  </a:cubicBezTo>
                  <a:cubicBezTo>
                    <a:pt x="28191" y="8468"/>
                    <a:pt x="27483" y="7289"/>
                    <a:pt x="26897" y="6060"/>
                  </a:cubicBezTo>
                  <a:cubicBezTo>
                    <a:pt x="26578" y="5391"/>
                    <a:pt x="26230" y="4744"/>
                    <a:pt x="25777" y="4158"/>
                  </a:cubicBezTo>
                  <a:cubicBezTo>
                    <a:pt x="25526" y="3834"/>
                    <a:pt x="25169" y="3477"/>
                    <a:pt x="24809" y="3477"/>
                  </a:cubicBezTo>
                  <a:cubicBezTo>
                    <a:pt x="24739" y="3477"/>
                    <a:pt x="24668" y="3491"/>
                    <a:pt x="24598" y="3521"/>
                  </a:cubicBezTo>
                  <a:cubicBezTo>
                    <a:pt x="23633" y="3940"/>
                    <a:pt x="22754" y="4536"/>
                    <a:pt x="22507" y="5699"/>
                  </a:cubicBezTo>
                  <a:cubicBezTo>
                    <a:pt x="22432" y="6051"/>
                    <a:pt x="22232" y="6253"/>
                    <a:pt x="21990" y="6253"/>
                  </a:cubicBezTo>
                  <a:cubicBezTo>
                    <a:pt x="21847" y="6253"/>
                    <a:pt x="21690" y="6183"/>
                    <a:pt x="21535" y="6032"/>
                  </a:cubicBezTo>
                  <a:cubicBezTo>
                    <a:pt x="20875" y="5393"/>
                    <a:pt x="20019" y="5113"/>
                    <a:pt x="19276" y="4635"/>
                  </a:cubicBezTo>
                  <a:cubicBezTo>
                    <a:pt x="17582" y="3546"/>
                    <a:pt x="15686" y="2870"/>
                    <a:pt x="13800" y="2263"/>
                  </a:cubicBezTo>
                  <a:cubicBezTo>
                    <a:pt x="10253" y="1121"/>
                    <a:pt x="6672" y="6"/>
                    <a:pt x="2891" y="4"/>
                  </a:cubicBezTo>
                  <a:cubicBezTo>
                    <a:pt x="2762" y="4"/>
                    <a:pt x="2630" y="1"/>
                    <a:pt x="2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" name="Google Shape;351;p13"/>
          <p:cNvGrpSpPr/>
          <p:nvPr/>
        </p:nvGrpSpPr>
        <p:grpSpPr>
          <a:xfrm>
            <a:off x="5011932" y="3228874"/>
            <a:ext cx="1345749" cy="909088"/>
            <a:chOff x="5102934" y="3455089"/>
            <a:chExt cx="1089135" cy="357219"/>
          </a:xfrm>
        </p:grpSpPr>
        <p:sp>
          <p:nvSpPr>
            <p:cNvPr id="352" name="Google Shape;352;p13"/>
            <p:cNvSpPr/>
            <p:nvPr/>
          </p:nvSpPr>
          <p:spPr>
            <a:xfrm>
              <a:off x="5102934" y="3455089"/>
              <a:ext cx="1089135" cy="357219"/>
            </a:xfrm>
            <a:custGeom>
              <a:rect b="b" l="l" r="r" t="t"/>
              <a:pathLst>
                <a:path extrusionOk="0" h="18878" w="55174">
                  <a:moveTo>
                    <a:pt x="18263" y="1"/>
                  </a:moveTo>
                  <a:cubicBezTo>
                    <a:pt x="17272" y="1"/>
                    <a:pt x="16290" y="2"/>
                    <a:pt x="15334" y="2"/>
                  </a:cubicBezTo>
                  <a:cubicBezTo>
                    <a:pt x="13916" y="405"/>
                    <a:pt x="12540" y="284"/>
                    <a:pt x="11190" y="592"/>
                  </a:cubicBezTo>
                  <a:cubicBezTo>
                    <a:pt x="9924" y="881"/>
                    <a:pt x="8532" y="744"/>
                    <a:pt x="7343" y="1202"/>
                  </a:cubicBezTo>
                  <a:cubicBezTo>
                    <a:pt x="5660" y="1849"/>
                    <a:pt x="3851" y="2085"/>
                    <a:pt x="2261" y="3086"/>
                  </a:cubicBezTo>
                  <a:cubicBezTo>
                    <a:pt x="1069" y="3835"/>
                    <a:pt x="161" y="4783"/>
                    <a:pt x="200" y="6130"/>
                  </a:cubicBezTo>
                  <a:cubicBezTo>
                    <a:pt x="239" y="7496"/>
                    <a:pt x="1" y="8876"/>
                    <a:pt x="211" y="10204"/>
                  </a:cubicBezTo>
                  <a:cubicBezTo>
                    <a:pt x="523" y="12183"/>
                    <a:pt x="655" y="14230"/>
                    <a:pt x="1632" y="16044"/>
                  </a:cubicBezTo>
                  <a:cubicBezTo>
                    <a:pt x="1984" y="16697"/>
                    <a:pt x="2418" y="17474"/>
                    <a:pt x="3113" y="17533"/>
                  </a:cubicBezTo>
                  <a:cubicBezTo>
                    <a:pt x="4185" y="17621"/>
                    <a:pt x="5137" y="18280"/>
                    <a:pt x="6231" y="18280"/>
                  </a:cubicBezTo>
                  <a:cubicBezTo>
                    <a:pt x="6441" y="18280"/>
                    <a:pt x="6657" y="18256"/>
                    <a:pt x="6880" y="18198"/>
                  </a:cubicBezTo>
                  <a:cubicBezTo>
                    <a:pt x="7098" y="18142"/>
                    <a:pt x="7328" y="18120"/>
                    <a:pt x="7563" y="18120"/>
                  </a:cubicBezTo>
                  <a:cubicBezTo>
                    <a:pt x="8056" y="18120"/>
                    <a:pt x="8571" y="18219"/>
                    <a:pt x="9053" y="18314"/>
                  </a:cubicBezTo>
                  <a:cubicBezTo>
                    <a:pt x="10462" y="18585"/>
                    <a:pt x="11892" y="18721"/>
                    <a:pt x="13325" y="18721"/>
                  </a:cubicBezTo>
                  <a:cubicBezTo>
                    <a:pt x="13722" y="18721"/>
                    <a:pt x="14119" y="18711"/>
                    <a:pt x="14516" y="18690"/>
                  </a:cubicBezTo>
                  <a:cubicBezTo>
                    <a:pt x="15240" y="18652"/>
                    <a:pt x="15964" y="18640"/>
                    <a:pt x="16687" y="18640"/>
                  </a:cubicBezTo>
                  <a:cubicBezTo>
                    <a:pt x="18012" y="18640"/>
                    <a:pt x="19337" y="18681"/>
                    <a:pt x="20661" y="18681"/>
                  </a:cubicBezTo>
                  <a:cubicBezTo>
                    <a:pt x="21237" y="18681"/>
                    <a:pt x="21813" y="18673"/>
                    <a:pt x="22389" y="18651"/>
                  </a:cubicBezTo>
                  <a:cubicBezTo>
                    <a:pt x="23101" y="18624"/>
                    <a:pt x="23815" y="18612"/>
                    <a:pt x="24530" y="18612"/>
                  </a:cubicBezTo>
                  <a:cubicBezTo>
                    <a:pt x="26934" y="18612"/>
                    <a:pt x="29353" y="18743"/>
                    <a:pt x="31759" y="18842"/>
                  </a:cubicBezTo>
                  <a:cubicBezTo>
                    <a:pt x="32388" y="18869"/>
                    <a:pt x="33017" y="18878"/>
                    <a:pt x="33646" y="18878"/>
                  </a:cubicBezTo>
                  <a:cubicBezTo>
                    <a:pt x="34650" y="18878"/>
                    <a:pt x="35653" y="18855"/>
                    <a:pt x="36654" y="18846"/>
                  </a:cubicBezTo>
                  <a:cubicBezTo>
                    <a:pt x="38471" y="18828"/>
                    <a:pt x="40293" y="18740"/>
                    <a:pt x="42111" y="18615"/>
                  </a:cubicBezTo>
                  <a:cubicBezTo>
                    <a:pt x="44681" y="18440"/>
                    <a:pt x="47237" y="18303"/>
                    <a:pt x="49720" y="17519"/>
                  </a:cubicBezTo>
                  <a:cubicBezTo>
                    <a:pt x="50569" y="17250"/>
                    <a:pt x="51392" y="17248"/>
                    <a:pt x="52173" y="16459"/>
                  </a:cubicBezTo>
                  <a:cubicBezTo>
                    <a:pt x="53780" y="14837"/>
                    <a:pt x="54514" y="12937"/>
                    <a:pt x="54746" y="10738"/>
                  </a:cubicBezTo>
                  <a:cubicBezTo>
                    <a:pt x="54821" y="10049"/>
                    <a:pt x="54892" y="9361"/>
                    <a:pt x="54839" y="8652"/>
                  </a:cubicBezTo>
                  <a:cubicBezTo>
                    <a:pt x="54698" y="6777"/>
                    <a:pt x="55174" y="4910"/>
                    <a:pt x="54018" y="3064"/>
                  </a:cubicBezTo>
                  <a:cubicBezTo>
                    <a:pt x="53358" y="2009"/>
                    <a:pt x="52542" y="1426"/>
                    <a:pt x="51627" y="1191"/>
                  </a:cubicBezTo>
                  <a:cubicBezTo>
                    <a:pt x="50043" y="785"/>
                    <a:pt x="48369" y="601"/>
                    <a:pt x="46732" y="601"/>
                  </a:cubicBezTo>
                  <a:cubicBezTo>
                    <a:pt x="46712" y="601"/>
                    <a:pt x="46691" y="601"/>
                    <a:pt x="46671" y="601"/>
                  </a:cubicBezTo>
                  <a:cubicBezTo>
                    <a:pt x="46645" y="601"/>
                    <a:pt x="46619" y="602"/>
                    <a:pt x="46594" y="602"/>
                  </a:cubicBezTo>
                  <a:cubicBezTo>
                    <a:pt x="44033" y="602"/>
                    <a:pt x="41512" y="105"/>
                    <a:pt x="38953" y="105"/>
                  </a:cubicBezTo>
                  <a:cubicBezTo>
                    <a:pt x="38766" y="105"/>
                    <a:pt x="38580" y="107"/>
                    <a:pt x="38393" y="113"/>
                  </a:cubicBezTo>
                  <a:cubicBezTo>
                    <a:pt x="37733" y="133"/>
                    <a:pt x="37072" y="141"/>
                    <a:pt x="36411" y="141"/>
                  </a:cubicBezTo>
                  <a:cubicBezTo>
                    <a:pt x="34487" y="141"/>
                    <a:pt x="32560" y="75"/>
                    <a:pt x="30635" y="60"/>
                  </a:cubicBezTo>
                  <a:cubicBezTo>
                    <a:pt x="28738" y="48"/>
                    <a:pt x="26840" y="51"/>
                    <a:pt x="24942" y="41"/>
                  </a:cubicBezTo>
                  <a:cubicBezTo>
                    <a:pt x="23380" y="34"/>
                    <a:pt x="21818" y="10"/>
                    <a:pt x="20256" y="4"/>
                  </a:cubicBezTo>
                  <a:cubicBezTo>
                    <a:pt x="19590" y="2"/>
                    <a:pt x="18925" y="1"/>
                    <a:pt x="18263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5102934" y="3455089"/>
              <a:ext cx="1089135" cy="357219"/>
            </a:xfrm>
            <a:custGeom>
              <a:rect b="b" l="l" r="r" t="t"/>
              <a:pathLst>
                <a:path extrusionOk="0" h="18878" w="55174">
                  <a:moveTo>
                    <a:pt x="7927" y="2515"/>
                  </a:moveTo>
                  <a:cubicBezTo>
                    <a:pt x="7927" y="2515"/>
                    <a:pt x="7927" y="2515"/>
                    <a:pt x="7926" y="2515"/>
                  </a:cubicBezTo>
                  <a:lnTo>
                    <a:pt x="7928" y="2515"/>
                  </a:lnTo>
                  <a:cubicBezTo>
                    <a:pt x="7928" y="2515"/>
                    <a:pt x="7927" y="2515"/>
                    <a:pt x="7927" y="2515"/>
                  </a:cubicBezTo>
                  <a:close/>
                  <a:moveTo>
                    <a:pt x="18679" y="1367"/>
                  </a:moveTo>
                  <a:cubicBezTo>
                    <a:pt x="19172" y="1367"/>
                    <a:pt x="19666" y="1384"/>
                    <a:pt x="20160" y="1424"/>
                  </a:cubicBezTo>
                  <a:cubicBezTo>
                    <a:pt x="21359" y="1522"/>
                    <a:pt x="22563" y="1491"/>
                    <a:pt x="23767" y="1625"/>
                  </a:cubicBezTo>
                  <a:cubicBezTo>
                    <a:pt x="23888" y="1639"/>
                    <a:pt x="24009" y="1644"/>
                    <a:pt x="24132" y="1644"/>
                  </a:cubicBezTo>
                  <a:cubicBezTo>
                    <a:pt x="24725" y="1644"/>
                    <a:pt x="25340" y="1512"/>
                    <a:pt x="25955" y="1512"/>
                  </a:cubicBezTo>
                  <a:cubicBezTo>
                    <a:pt x="26146" y="1512"/>
                    <a:pt x="26336" y="1525"/>
                    <a:pt x="26525" y="1558"/>
                  </a:cubicBezTo>
                  <a:cubicBezTo>
                    <a:pt x="26855" y="1615"/>
                    <a:pt x="27185" y="1634"/>
                    <a:pt x="27515" y="1634"/>
                  </a:cubicBezTo>
                  <a:cubicBezTo>
                    <a:pt x="28190" y="1634"/>
                    <a:pt x="28865" y="1554"/>
                    <a:pt x="29542" y="1554"/>
                  </a:cubicBezTo>
                  <a:cubicBezTo>
                    <a:pt x="29697" y="1554"/>
                    <a:pt x="29853" y="1559"/>
                    <a:pt x="30008" y="1569"/>
                  </a:cubicBezTo>
                  <a:cubicBezTo>
                    <a:pt x="30145" y="1578"/>
                    <a:pt x="30282" y="1582"/>
                    <a:pt x="30419" y="1582"/>
                  </a:cubicBezTo>
                  <a:cubicBezTo>
                    <a:pt x="30986" y="1582"/>
                    <a:pt x="31556" y="1519"/>
                    <a:pt x="32126" y="1519"/>
                  </a:cubicBezTo>
                  <a:cubicBezTo>
                    <a:pt x="32421" y="1519"/>
                    <a:pt x="32717" y="1536"/>
                    <a:pt x="33012" y="1588"/>
                  </a:cubicBezTo>
                  <a:cubicBezTo>
                    <a:pt x="33652" y="1699"/>
                    <a:pt x="34293" y="1731"/>
                    <a:pt x="34936" y="1731"/>
                  </a:cubicBezTo>
                  <a:cubicBezTo>
                    <a:pt x="35783" y="1731"/>
                    <a:pt x="36632" y="1676"/>
                    <a:pt x="37478" y="1676"/>
                  </a:cubicBezTo>
                  <a:cubicBezTo>
                    <a:pt x="37575" y="1676"/>
                    <a:pt x="37672" y="1676"/>
                    <a:pt x="37769" y="1678"/>
                  </a:cubicBezTo>
                  <a:cubicBezTo>
                    <a:pt x="38915" y="1698"/>
                    <a:pt x="40055" y="1832"/>
                    <a:pt x="41208" y="1832"/>
                  </a:cubicBezTo>
                  <a:cubicBezTo>
                    <a:pt x="41416" y="1832"/>
                    <a:pt x="41624" y="1828"/>
                    <a:pt x="41833" y="1818"/>
                  </a:cubicBezTo>
                  <a:cubicBezTo>
                    <a:pt x="41957" y="1812"/>
                    <a:pt x="42082" y="1809"/>
                    <a:pt x="42209" y="1809"/>
                  </a:cubicBezTo>
                  <a:cubicBezTo>
                    <a:pt x="43164" y="1809"/>
                    <a:pt x="44163" y="1978"/>
                    <a:pt x="45140" y="2204"/>
                  </a:cubicBezTo>
                  <a:cubicBezTo>
                    <a:pt x="45682" y="2328"/>
                    <a:pt x="46267" y="2537"/>
                    <a:pt x="46901" y="2537"/>
                  </a:cubicBezTo>
                  <a:cubicBezTo>
                    <a:pt x="47113" y="2537"/>
                    <a:pt x="47331" y="2513"/>
                    <a:pt x="47554" y="2456"/>
                  </a:cubicBezTo>
                  <a:cubicBezTo>
                    <a:pt x="47795" y="2393"/>
                    <a:pt x="48049" y="2367"/>
                    <a:pt x="48309" y="2367"/>
                  </a:cubicBezTo>
                  <a:cubicBezTo>
                    <a:pt x="48905" y="2367"/>
                    <a:pt x="49534" y="2503"/>
                    <a:pt x="50112" y="2644"/>
                  </a:cubicBezTo>
                  <a:cubicBezTo>
                    <a:pt x="50820" y="2817"/>
                    <a:pt x="51532" y="2901"/>
                    <a:pt x="52232" y="3048"/>
                  </a:cubicBezTo>
                  <a:cubicBezTo>
                    <a:pt x="52898" y="3188"/>
                    <a:pt x="53725" y="5119"/>
                    <a:pt x="53652" y="5887"/>
                  </a:cubicBezTo>
                  <a:cubicBezTo>
                    <a:pt x="53486" y="7653"/>
                    <a:pt x="53354" y="9425"/>
                    <a:pt x="53150" y="11187"/>
                  </a:cubicBezTo>
                  <a:cubicBezTo>
                    <a:pt x="52952" y="12894"/>
                    <a:pt x="52174" y="14344"/>
                    <a:pt x="51042" y="15571"/>
                  </a:cubicBezTo>
                  <a:cubicBezTo>
                    <a:pt x="50751" y="15888"/>
                    <a:pt x="50197" y="15821"/>
                    <a:pt x="49774" y="15975"/>
                  </a:cubicBezTo>
                  <a:cubicBezTo>
                    <a:pt x="47606" y="16767"/>
                    <a:pt x="45275" y="16647"/>
                    <a:pt x="43026" y="16982"/>
                  </a:cubicBezTo>
                  <a:cubicBezTo>
                    <a:pt x="41626" y="17189"/>
                    <a:pt x="40234" y="17116"/>
                    <a:pt x="38851" y="17222"/>
                  </a:cubicBezTo>
                  <a:cubicBezTo>
                    <a:pt x="38395" y="17255"/>
                    <a:pt x="37883" y="17422"/>
                    <a:pt x="37377" y="17422"/>
                  </a:cubicBezTo>
                  <a:cubicBezTo>
                    <a:pt x="37044" y="17422"/>
                    <a:pt x="36714" y="17350"/>
                    <a:pt x="36404" y="17120"/>
                  </a:cubicBezTo>
                  <a:cubicBezTo>
                    <a:pt x="36371" y="17096"/>
                    <a:pt x="36319" y="17082"/>
                    <a:pt x="36271" y="17082"/>
                  </a:cubicBezTo>
                  <a:cubicBezTo>
                    <a:pt x="36248" y="17082"/>
                    <a:pt x="36227" y="17085"/>
                    <a:pt x="36209" y="17092"/>
                  </a:cubicBezTo>
                  <a:cubicBezTo>
                    <a:pt x="35582" y="17352"/>
                    <a:pt x="34940" y="17416"/>
                    <a:pt x="34294" y="17416"/>
                  </a:cubicBezTo>
                  <a:cubicBezTo>
                    <a:pt x="33676" y="17416"/>
                    <a:pt x="33054" y="17358"/>
                    <a:pt x="32439" y="17358"/>
                  </a:cubicBezTo>
                  <a:cubicBezTo>
                    <a:pt x="32291" y="17358"/>
                    <a:pt x="32143" y="17361"/>
                    <a:pt x="31995" y="17369"/>
                  </a:cubicBezTo>
                  <a:cubicBezTo>
                    <a:pt x="31820" y="17379"/>
                    <a:pt x="31644" y="17384"/>
                    <a:pt x="31468" y="17384"/>
                  </a:cubicBezTo>
                  <a:cubicBezTo>
                    <a:pt x="30490" y="17384"/>
                    <a:pt x="29488" y="17251"/>
                    <a:pt x="28498" y="17217"/>
                  </a:cubicBezTo>
                  <a:cubicBezTo>
                    <a:pt x="27243" y="17173"/>
                    <a:pt x="25987" y="17138"/>
                    <a:pt x="24733" y="17078"/>
                  </a:cubicBezTo>
                  <a:cubicBezTo>
                    <a:pt x="24460" y="17066"/>
                    <a:pt x="24187" y="17060"/>
                    <a:pt x="23913" y="17060"/>
                  </a:cubicBezTo>
                  <a:cubicBezTo>
                    <a:pt x="23079" y="17060"/>
                    <a:pt x="22244" y="17109"/>
                    <a:pt x="21425" y="17147"/>
                  </a:cubicBezTo>
                  <a:cubicBezTo>
                    <a:pt x="21323" y="17151"/>
                    <a:pt x="21222" y="17153"/>
                    <a:pt x="21121" y="17153"/>
                  </a:cubicBezTo>
                  <a:cubicBezTo>
                    <a:pt x="20449" y="17153"/>
                    <a:pt x="19781" y="17068"/>
                    <a:pt x="19108" y="17068"/>
                  </a:cubicBezTo>
                  <a:cubicBezTo>
                    <a:pt x="18789" y="17068"/>
                    <a:pt x="18469" y="17087"/>
                    <a:pt x="18147" y="17144"/>
                  </a:cubicBezTo>
                  <a:cubicBezTo>
                    <a:pt x="17726" y="17218"/>
                    <a:pt x="17296" y="17240"/>
                    <a:pt x="16863" y="17240"/>
                  </a:cubicBezTo>
                  <a:cubicBezTo>
                    <a:pt x="16333" y="17240"/>
                    <a:pt x="15797" y="17207"/>
                    <a:pt x="15269" y="17192"/>
                  </a:cubicBezTo>
                  <a:cubicBezTo>
                    <a:pt x="14023" y="17158"/>
                    <a:pt x="12778" y="17078"/>
                    <a:pt x="11534" y="17013"/>
                  </a:cubicBezTo>
                  <a:cubicBezTo>
                    <a:pt x="10132" y="16940"/>
                    <a:pt x="8723" y="16941"/>
                    <a:pt x="7337" y="16750"/>
                  </a:cubicBezTo>
                  <a:cubicBezTo>
                    <a:pt x="6873" y="16685"/>
                    <a:pt x="6381" y="16634"/>
                    <a:pt x="5929" y="16634"/>
                  </a:cubicBezTo>
                  <a:cubicBezTo>
                    <a:pt x="5762" y="16634"/>
                    <a:pt x="5601" y="16641"/>
                    <a:pt x="5448" y="16657"/>
                  </a:cubicBezTo>
                  <a:cubicBezTo>
                    <a:pt x="5361" y="16666"/>
                    <a:pt x="5277" y="16670"/>
                    <a:pt x="5195" y="16670"/>
                  </a:cubicBezTo>
                  <a:cubicBezTo>
                    <a:pt x="4049" y="16670"/>
                    <a:pt x="3344" y="15825"/>
                    <a:pt x="2443" y="15373"/>
                  </a:cubicBezTo>
                  <a:cubicBezTo>
                    <a:pt x="2140" y="15223"/>
                    <a:pt x="2202" y="14661"/>
                    <a:pt x="2152" y="14344"/>
                  </a:cubicBezTo>
                  <a:cubicBezTo>
                    <a:pt x="1763" y="11855"/>
                    <a:pt x="1449" y="9345"/>
                    <a:pt x="1608" y="6819"/>
                  </a:cubicBezTo>
                  <a:cubicBezTo>
                    <a:pt x="1743" y="4634"/>
                    <a:pt x="2138" y="4469"/>
                    <a:pt x="3748" y="3694"/>
                  </a:cubicBezTo>
                  <a:cubicBezTo>
                    <a:pt x="4916" y="3131"/>
                    <a:pt x="6259" y="3212"/>
                    <a:pt x="7331" y="2437"/>
                  </a:cubicBezTo>
                  <a:cubicBezTo>
                    <a:pt x="7378" y="2403"/>
                    <a:pt x="7423" y="2390"/>
                    <a:pt x="7470" y="2390"/>
                  </a:cubicBezTo>
                  <a:cubicBezTo>
                    <a:pt x="7591" y="2390"/>
                    <a:pt x="7724" y="2476"/>
                    <a:pt x="7927" y="2515"/>
                  </a:cubicBezTo>
                  <a:lnTo>
                    <a:pt x="7927" y="2515"/>
                  </a:lnTo>
                  <a:cubicBezTo>
                    <a:pt x="8470" y="2253"/>
                    <a:pt x="9213" y="2067"/>
                    <a:pt x="9852" y="1997"/>
                  </a:cubicBezTo>
                  <a:cubicBezTo>
                    <a:pt x="10776" y="1893"/>
                    <a:pt x="11742" y="1824"/>
                    <a:pt x="12691" y="1767"/>
                  </a:cubicBezTo>
                  <a:cubicBezTo>
                    <a:pt x="14687" y="1644"/>
                    <a:pt x="16681" y="1367"/>
                    <a:pt x="18679" y="1367"/>
                  </a:cubicBezTo>
                  <a:close/>
                  <a:moveTo>
                    <a:pt x="18263" y="1"/>
                  </a:moveTo>
                  <a:cubicBezTo>
                    <a:pt x="17272" y="1"/>
                    <a:pt x="16290" y="2"/>
                    <a:pt x="15334" y="2"/>
                  </a:cubicBezTo>
                  <a:cubicBezTo>
                    <a:pt x="13916" y="405"/>
                    <a:pt x="12540" y="284"/>
                    <a:pt x="11190" y="592"/>
                  </a:cubicBezTo>
                  <a:cubicBezTo>
                    <a:pt x="9924" y="881"/>
                    <a:pt x="8532" y="744"/>
                    <a:pt x="7343" y="1202"/>
                  </a:cubicBezTo>
                  <a:cubicBezTo>
                    <a:pt x="5660" y="1849"/>
                    <a:pt x="3851" y="2085"/>
                    <a:pt x="2261" y="3086"/>
                  </a:cubicBezTo>
                  <a:cubicBezTo>
                    <a:pt x="1069" y="3835"/>
                    <a:pt x="161" y="4783"/>
                    <a:pt x="200" y="6130"/>
                  </a:cubicBezTo>
                  <a:cubicBezTo>
                    <a:pt x="239" y="7496"/>
                    <a:pt x="1" y="8876"/>
                    <a:pt x="211" y="10204"/>
                  </a:cubicBezTo>
                  <a:cubicBezTo>
                    <a:pt x="523" y="12183"/>
                    <a:pt x="655" y="14230"/>
                    <a:pt x="1632" y="16044"/>
                  </a:cubicBezTo>
                  <a:cubicBezTo>
                    <a:pt x="1984" y="16697"/>
                    <a:pt x="2418" y="17474"/>
                    <a:pt x="3113" y="17533"/>
                  </a:cubicBezTo>
                  <a:cubicBezTo>
                    <a:pt x="4185" y="17621"/>
                    <a:pt x="5137" y="18280"/>
                    <a:pt x="6231" y="18280"/>
                  </a:cubicBezTo>
                  <a:cubicBezTo>
                    <a:pt x="6441" y="18280"/>
                    <a:pt x="6657" y="18256"/>
                    <a:pt x="6880" y="18198"/>
                  </a:cubicBezTo>
                  <a:cubicBezTo>
                    <a:pt x="7098" y="18142"/>
                    <a:pt x="7328" y="18120"/>
                    <a:pt x="7563" y="18120"/>
                  </a:cubicBezTo>
                  <a:cubicBezTo>
                    <a:pt x="8056" y="18120"/>
                    <a:pt x="8571" y="18219"/>
                    <a:pt x="9053" y="18314"/>
                  </a:cubicBezTo>
                  <a:cubicBezTo>
                    <a:pt x="10462" y="18585"/>
                    <a:pt x="11892" y="18721"/>
                    <a:pt x="13325" y="18721"/>
                  </a:cubicBezTo>
                  <a:cubicBezTo>
                    <a:pt x="13722" y="18721"/>
                    <a:pt x="14119" y="18711"/>
                    <a:pt x="14516" y="18690"/>
                  </a:cubicBezTo>
                  <a:cubicBezTo>
                    <a:pt x="15240" y="18652"/>
                    <a:pt x="15964" y="18640"/>
                    <a:pt x="16687" y="18640"/>
                  </a:cubicBezTo>
                  <a:cubicBezTo>
                    <a:pt x="18012" y="18640"/>
                    <a:pt x="19337" y="18681"/>
                    <a:pt x="20661" y="18681"/>
                  </a:cubicBezTo>
                  <a:cubicBezTo>
                    <a:pt x="21237" y="18681"/>
                    <a:pt x="21813" y="18673"/>
                    <a:pt x="22389" y="18651"/>
                  </a:cubicBezTo>
                  <a:cubicBezTo>
                    <a:pt x="23101" y="18624"/>
                    <a:pt x="23815" y="18612"/>
                    <a:pt x="24530" y="18612"/>
                  </a:cubicBezTo>
                  <a:cubicBezTo>
                    <a:pt x="26934" y="18612"/>
                    <a:pt x="29353" y="18743"/>
                    <a:pt x="31759" y="18842"/>
                  </a:cubicBezTo>
                  <a:cubicBezTo>
                    <a:pt x="32388" y="18869"/>
                    <a:pt x="33017" y="18878"/>
                    <a:pt x="33646" y="18878"/>
                  </a:cubicBezTo>
                  <a:cubicBezTo>
                    <a:pt x="34650" y="18878"/>
                    <a:pt x="35653" y="18855"/>
                    <a:pt x="36654" y="18846"/>
                  </a:cubicBezTo>
                  <a:cubicBezTo>
                    <a:pt x="38471" y="18828"/>
                    <a:pt x="40293" y="18740"/>
                    <a:pt x="42111" y="18615"/>
                  </a:cubicBezTo>
                  <a:cubicBezTo>
                    <a:pt x="44681" y="18440"/>
                    <a:pt x="47237" y="18303"/>
                    <a:pt x="49720" y="17519"/>
                  </a:cubicBezTo>
                  <a:cubicBezTo>
                    <a:pt x="50569" y="17250"/>
                    <a:pt x="51392" y="17248"/>
                    <a:pt x="52173" y="16459"/>
                  </a:cubicBezTo>
                  <a:cubicBezTo>
                    <a:pt x="53780" y="14837"/>
                    <a:pt x="54514" y="12937"/>
                    <a:pt x="54746" y="10738"/>
                  </a:cubicBezTo>
                  <a:cubicBezTo>
                    <a:pt x="54821" y="10049"/>
                    <a:pt x="54892" y="9361"/>
                    <a:pt x="54839" y="8652"/>
                  </a:cubicBezTo>
                  <a:cubicBezTo>
                    <a:pt x="54698" y="6777"/>
                    <a:pt x="55174" y="4910"/>
                    <a:pt x="54018" y="3064"/>
                  </a:cubicBezTo>
                  <a:cubicBezTo>
                    <a:pt x="53358" y="2009"/>
                    <a:pt x="52542" y="1426"/>
                    <a:pt x="51627" y="1191"/>
                  </a:cubicBezTo>
                  <a:cubicBezTo>
                    <a:pt x="50043" y="785"/>
                    <a:pt x="48369" y="601"/>
                    <a:pt x="46732" y="601"/>
                  </a:cubicBezTo>
                  <a:cubicBezTo>
                    <a:pt x="46712" y="601"/>
                    <a:pt x="46691" y="601"/>
                    <a:pt x="46671" y="601"/>
                  </a:cubicBezTo>
                  <a:cubicBezTo>
                    <a:pt x="46645" y="601"/>
                    <a:pt x="46619" y="602"/>
                    <a:pt x="46594" y="602"/>
                  </a:cubicBezTo>
                  <a:cubicBezTo>
                    <a:pt x="44033" y="602"/>
                    <a:pt x="41512" y="105"/>
                    <a:pt x="38953" y="105"/>
                  </a:cubicBezTo>
                  <a:cubicBezTo>
                    <a:pt x="38766" y="105"/>
                    <a:pt x="38580" y="107"/>
                    <a:pt x="38393" y="113"/>
                  </a:cubicBezTo>
                  <a:cubicBezTo>
                    <a:pt x="37733" y="133"/>
                    <a:pt x="37072" y="141"/>
                    <a:pt x="36411" y="141"/>
                  </a:cubicBezTo>
                  <a:cubicBezTo>
                    <a:pt x="34487" y="141"/>
                    <a:pt x="32560" y="75"/>
                    <a:pt x="30635" y="60"/>
                  </a:cubicBezTo>
                  <a:cubicBezTo>
                    <a:pt x="28738" y="48"/>
                    <a:pt x="26840" y="51"/>
                    <a:pt x="24942" y="41"/>
                  </a:cubicBezTo>
                  <a:cubicBezTo>
                    <a:pt x="23380" y="34"/>
                    <a:pt x="21818" y="10"/>
                    <a:pt x="20256" y="4"/>
                  </a:cubicBezTo>
                  <a:cubicBezTo>
                    <a:pt x="19590" y="2"/>
                    <a:pt x="18925" y="1"/>
                    <a:pt x="182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4" name="Google Shape;354;p13"/>
          <p:cNvGrpSpPr/>
          <p:nvPr/>
        </p:nvGrpSpPr>
        <p:grpSpPr>
          <a:xfrm>
            <a:off x="5339773" y="2537761"/>
            <a:ext cx="246675" cy="389726"/>
            <a:chOff x="5514332" y="2048099"/>
            <a:chExt cx="246675" cy="389726"/>
          </a:xfrm>
        </p:grpSpPr>
        <p:sp>
          <p:nvSpPr>
            <p:cNvPr id="355" name="Google Shape;355;p13"/>
            <p:cNvSpPr/>
            <p:nvPr/>
          </p:nvSpPr>
          <p:spPr>
            <a:xfrm>
              <a:off x="5514332" y="2048099"/>
              <a:ext cx="246675" cy="389726"/>
            </a:xfrm>
            <a:custGeom>
              <a:rect b="b" l="l" r="r" t="t"/>
              <a:pathLst>
                <a:path extrusionOk="0" h="30900" w="19558"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5514332" y="2048099"/>
              <a:ext cx="246675" cy="389726"/>
            </a:xfrm>
            <a:custGeom>
              <a:rect b="b" l="l" r="r" t="t"/>
              <a:pathLst>
                <a:path extrusionOk="0" h="30900" w="19558">
                  <a:moveTo>
                    <a:pt x="4932" y="1139"/>
                  </a:moveTo>
                  <a:cubicBezTo>
                    <a:pt x="5431" y="1139"/>
                    <a:pt x="5959" y="1401"/>
                    <a:pt x="6277" y="1785"/>
                  </a:cubicBezTo>
                  <a:cubicBezTo>
                    <a:pt x="7128" y="2815"/>
                    <a:pt x="8047" y="3806"/>
                    <a:pt x="8651" y="5000"/>
                  </a:cubicBezTo>
                  <a:cubicBezTo>
                    <a:pt x="9161" y="6013"/>
                    <a:pt x="9853" y="6914"/>
                    <a:pt x="10385" y="7919"/>
                  </a:cubicBezTo>
                  <a:cubicBezTo>
                    <a:pt x="10818" y="8738"/>
                    <a:pt x="10964" y="9778"/>
                    <a:pt x="11759" y="10414"/>
                  </a:cubicBezTo>
                  <a:cubicBezTo>
                    <a:pt x="12059" y="10653"/>
                    <a:pt x="12078" y="11083"/>
                    <a:pt x="12181" y="11389"/>
                  </a:cubicBezTo>
                  <a:cubicBezTo>
                    <a:pt x="12854" y="13408"/>
                    <a:pt x="13820" y="15330"/>
                    <a:pt x="14125" y="17476"/>
                  </a:cubicBezTo>
                  <a:cubicBezTo>
                    <a:pt x="14268" y="18487"/>
                    <a:pt x="14575" y="19482"/>
                    <a:pt x="14743" y="20497"/>
                  </a:cubicBezTo>
                  <a:cubicBezTo>
                    <a:pt x="14772" y="20673"/>
                    <a:pt x="14792" y="20791"/>
                    <a:pt x="14914" y="20791"/>
                  </a:cubicBezTo>
                  <a:cubicBezTo>
                    <a:pt x="14984" y="20791"/>
                    <a:pt x="15087" y="20752"/>
                    <a:pt x="15245" y="20664"/>
                  </a:cubicBezTo>
                  <a:cubicBezTo>
                    <a:pt x="15919" y="20290"/>
                    <a:pt x="16636" y="19883"/>
                    <a:pt x="17454" y="19883"/>
                  </a:cubicBezTo>
                  <a:cubicBezTo>
                    <a:pt x="17616" y="19883"/>
                    <a:pt x="17783" y="19899"/>
                    <a:pt x="17954" y="19934"/>
                  </a:cubicBezTo>
                  <a:cubicBezTo>
                    <a:pt x="18504" y="20048"/>
                    <a:pt x="18122" y="20374"/>
                    <a:pt x="18148" y="20622"/>
                  </a:cubicBezTo>
                  <a:cubicBezTo>
                    <a:pt x="18353" y="20913"/>
                    <a:pt x="18269" y="21135"/>
                    <a:pt x="17983" y="21350"/>
                  </a:cubicBezTo>
                  <a:cubicBezTo>
                    <a:pt x="17821" y="21471"/>
                    <a:pt x="17758" y="21653"/>
                    <a:pt x="18052" y="21756"/>
                  </a:cubicBezTo>
                  <a:cubicBezTo>
                    <a:pt x="18227" y="21818"/>
                    <a:pt x="18080" y="21998"/>
                    <a:pt x="18053" y="22009"/>
                  </a:cubicBezTo>
                  <a:cubicBezTo>
                    <a:pt x="17403" y="22263"/>
                    <a:pt x="17501" y="22966"/>
                    <a:pt x="17339" y="23427"/>
                  </a:cubicBezTo>
                  <a:cubicBezTo>
                    <a:pt x="17163" y="23927"/>
                    <a:pt x="16701" y="24449"/>
                    <a:pt x="16970" y="25074"/>
                  </a:cubicBezTo>
                  <a:cubicBezTo>
                    <a:pt x="16987" y="25119"/>
                    <a:pt x="17000" y="25164"/>
                    <a:pt x="17009" y="25211"/>
                  </a:cubicBezTo>
                  <a:cubicBezTo>
                    <a:pt x="16219" y="25321"/>
                    <a:pt x="16700" y="26245"/>
                    <a:pt x="16154" y="26549"/>
                  </a:cubicBezTo>
                  <a:cubicBezTo>
                    <a:pt x="15958" y="26658"/>
                    <a:pt x="15822" y="26916"/>
                    <a:pt x="15801" y="27225"/>
                  </a:cubicBezTo>
                  <a:cubicBezTo>
                    <a:pt x="15779" y="27535"/>
                    <a:pt x="15605" y="27832"/>
                    <a:pt x="15371" y="28100"/>
                  </a:cubicBezTo>
                  <a:cubicBezTo>
                    <a:pt x="15088" y="28423"/>
                    <a:pt x="14539" y="28591"/>
                    <a:pt x="14687" y="29238"/>
                  </a:cubicBezTo>
                  <a:cubicBezTo>
                    <a:pt x="14723" y="29401"/>
                    <a:pt x="14281" y="29532"/>
                    <a:pt x="13876" y="29532"/>
                  </a:cubicBezTo>
                  <a:cubicBezTo>
                    <a:pt x="13646" y="29532"/>
                    <a:pt x="13427" y="29489"/>
                    <a:pt x="13316" y="29386"/>
                  </a:cubicBezTo>
                  <a:cubicBezTo>
                    <a:pt x="12990" y="29084"/>
                    <a:pt x="12647" y="28764"/>
                    <a:pt x="12319" y="28498"/>
                  </a:cubicBezTo>
                  <a:cubicBezTo>
                    <a:pt x="11185" y="27577"/>
                    <a:pt x="10244" y="26465"/>
                    <a:pt x="9455" y="25295"/>
                  </a:cubicBezTo>
                  <a:cubicBezTo>
                    <a:pt x="8951" y="24548"/>
                    <a:pt x="8320" y="23789"/>
                    <a:pt x="8086" y="22854"/>
                  </a:cubicBezTo>
                  <a:cubicBezTo>
                    <a:pt x="8069" y="22778"/>
                    <a:pt x="8046" y="22702"/>
                    <a:pt x="8015" y="22629"/>
                  </a:cubicBezTo>
                  <a:cubicBezTo>
                    <a:pt x="7451" y="21378"/>
                    <a:pt x="7548" y="21011"/>
                    <a:pt x="8689" y="21011"/>
                  </a:cubicBezTo>
                  <a:cubicBezTo>
                    <a:pt x="8840" y="21011"/>
                    <a:pt x="9009" y="21018"/>
                    <a:pt x="9197" y="21029"/>
                  </a:cubicBezTo>
                  <a:cubicBezTo>
                    <a:pt x="9249" y="21033"/>
                    <a:pt x="9301" y="21034"/>
                    <a:pt x="9353" y="21034"/>
                  </a:cubicBezTo>
                  <a:cubicBezTo>
                    <a:pt x="9487" y="21034"/>
                    <a:pt x="9622" y="21026"/>
                    <a:pt x="9757" y="21026"/>
                  </a:cubicBezTo>
                  <a:cubicBezTo>
                    <a:pt x="10030" y="21026"/>
                    <a:pt x="10298" y="21059"/>
                    <a:pt x="10538" y="21260"/>
                  </a:cubicBezTo>
                  <a:cubicBezTo>
                    <a:pt x="10585" y="21299"/>
                    <a:pt x="10630" y="21316"/>
                    <a:pt x="10670" y="21316"/>
                  </a:cubicBezTo>
                  <a:cubicBezTo>
                    <a:pt x="10750" y="21316"/>
                    <a:pt x="10815" y="21251"/>
                    <a:pt x="10857" y="21162"/>
                  </a:cubicBezTo>
                  <a:cubicBezTo>
                    <a:pt x="11000" y="20860"/>
                    <a:pt x="11168" y="20555"/>
                    <a:pt x="11037" y="20205"/>
                  </a:cubicBezTo>
                  <a:cubicBezTo>
                    <a:pt x="10445" y="18610"/>
                    <a:pt x="9815" y="17024"/>
                    <a:pt x="9027" y="15518"/>
                  </a:cubicBezTo>
                  <a:cubicBezTo>
                    <a:pt x="8645" y="14787"/>
                    <a:pt x="8178" y="14068"/>
                    <a:pt x="7805" y="13346"/>
                  </a:cubicBezTo>
                  <a:cubicBezTo>
                    <a:pt x="7081" y="11952"/>
                    <a:pt x="6089" y="10789"/>
                    <a:pt x="5169" y="9554"/>
                  </a:cubicBezTo>
                  <a:cubicBezTo>
                    <a:pt x="4424" y="8555"/>
                    <a:pt x="3576" y="7648"/>
                    <a:pt x="2730" y="6736"/>
                  </a:cubicBezTo>
                  <a:cubicBezTo>
                    <a:pt x="2351" y="6326"/>
                    <a:pt x="2119" y="5812"/>
                    <a:pt x="1592" y="5492"/>
                  </a:cubicBezTo>
                  <a:cubicBezTo>
                    <a:pt x="1305" y="5318"/>
                    <a:pt x="1128" y="4798"/>
                    <a:pt x="1340" y="4341"/>
                  </a:cubicBezTo>
                  <a:cubicBezTo>
                    <a:pt x="1979" y="2948"/>
                    <a:pt x="3030" y="1959"/>
                    <a:pt x="4373" y="1268"/>
                  </a:cubicBezTo>
                  <a:cubicBezTo>
                    <a:pt x="4545" y="1179"/>
                    <a:pt x="4737" y="1139"/>
                    <a:pt x="4932" y="1139"/>
                  </a:cubicBezTo>
                  <a:close/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7" name="Google Shape;357;p13"/>
          <p:cNvGrpSpPr/>
          <p:nvPr/>
        </p:nvGrpSpPr>
        <p:grpSpPr>
          <a:xfrm>
            <a:off x="2510573" y="3225792"/>
            <a:ext cx="1831122" cy="912169"/>
            <a:chOff x="2954475" y="3458158"/>
            <a:chExt cx="1089155" cy="357231"/>
          </a:xfrm>
        </p:grpSpPr>
        <p:sp>
          <p:nvSpPr>
            <p:cNvPr id="358" name="Google Shape;358;p13"/>
            <p:cNvSpPr/>
            <p:nvPr/>
          </p:nvSpPr>
          <p:spPr>
            <a:xfrm>
              <a:off x="2954475" y="3458158"/>
              <a:ext cx="1089155" cy="357231"/>
            </a:xfrm>
            <a:custGeom>
              <a:rect b="b" l="l" r="r" t="t"/>
              <a:pathLst>
                <a:path extrusionOk="0" h="18584" w="45372">
                  <a:moveTo>
                    <a:pt x="27344" y="23"/>
                  </a:moveTo>
                  <a:cubicBezTo>
                    <a:pt x="26604" y="23"/>
                    <a:pt x="25865" y="37"/>
                    <a:pt x="25130" y="49"/>
                  </a:cubicBezTo>
                  <a:cubicBezTo>
                    <a:pt x="24837" y="53"/>
                    <a:pt x="24544" y="55"/>
                    <a:pt x="24251" y="55"/>
                  </a:cubicBezTo>
                  <a:cubicBezTo>
                    <a:pt x="23558" y="55"/>
                    <a:pt x="22864" y="46"/>
                    <a:pt x="22171" y="46"/>
                  </a:cubicBezTo>
                  <a:cubicBezTo>
                    <a:pt x="21462" y="46"/>
                    <a:pt x="20752" y="55"/>
                    <a:pt x="20043" y="91"/>
                  </a:cubicBezTo>
                  <a:cubicBezTo>
                    <a:pt x="19329" y="126"/>
                    <a:pt x="18614" y="138"/>
                    <a:pt x="17899" y="138"/>
                  </a:cubicBezTo>
                  <a:cubicBezTo>
                    <a:pt x="16530" y="138"/>
                    <a:pt x="15159" y="95"/>
                    <a:pt x="13791" y="95"/>
                  </a:cubicBezTo>
                  <a:cubicBezTo>
                    <a:pt x="13446" y="95"/>
                    <a:pt x="13101" y="98"/>
                    <a:pt x="12757" y="105"/>
                  </a:cubicBezTo>
                  <a:cubicBezTo>
                    <a:pt x="11073" y="137"/>
                    <a:pt x="9389" y="559"/>
                    <a:pt x="7695" y="579"/>
                  </a:cubicBezTo>
                  <a:cubicBezTo>
                    <a:pt x="6747" y="590"/>
                    <a:pt x="5818" y="808"/>
                    <a:pt x="4873" y="845"/>
                  </a:cubicBezTo>
                  <a:cubicBezTo>
                    <a:pt x="3983" y="879"/>
                    <a:pt x="3043" y="1016"/>
                    <a:pt x="2155" y="1581"/>
                  </a:cubicBezTo>
                  <a:cubicBezTo>
                    <a:pt x="1466" y="2018"/>
                    <a:pt x="1155" y="2654"/>
                    <a:pt x="724" y="3316"/>
                  </a:cubicBezTo>
                  <a:cubicBezTo>
                    <a:pt x="240" y="4059"/>
                    <a:pt x="206" y="4854"/>
                    <a:pt x="193" y="5683"/>
                  </a:cubicBezTo>
                  <a:cubicBezTo>
                    <a:pt x="170" y="7285"/>
                    <a:pt x="0" y="8896"/>
                    <a:pt x="282" y="10408"/>
                  </a:cubicBezTo>
                  <a:cubicBezTo>
                    <a:pt x="200" y="11949"/>
                    <a:pt x="730" y="13214"/>
                    <a:pt x="1197" y="14472"/>
                  </a:cubicBezTo>
                  <a:cubicBezTo>
                    <a:pt x="1348" y="14878"/>
                    <a:pt x="1604" y="15362"/>
                    <a:pt x="1906" y="15645"/>
                  </a:cubicBezTo>
                  <a:cubicBezTo>
                    <a:pt x="2395" y="16101"/>
                    <a:pt x="2710" y="16980"/>
                    <a:pt x="3339" y="17024"/>
                  </a:cubicBezTo>
                  <a:cubicBezTo>
                    <a:pt x="4828" y="17126"/>
                    <a:pt x="6196" y="17864"/>
                    <a:pt x="7695" y="18019"/>
                  </a:cubicBezTo>
                  <a:cubicBezTo>
                    <a:pt x="9434" y="18200"/>
                    <a:pt x="11184" y="18382"/>
                    <a:pt x="12921" y="18459"/>
                  </a:cubicBezTo>
                  <a:cubicBezTo>
                    <a:pt x="14344" y="18523"/>
                    <a:pt x="15771" y="18584"/>
                    <a:pt x="17199" y="18584"/>
                  </a:cubicBezTo>
                  <a:cubicBezTo>
                    <a:pt x="17895" y="18584"/>
                    <a:pt x="18591" y="18569"/>
                    <a:pt x="19287" y="18534"/>
                  </a:cubicBezTo>
                  <a:cubicBezTo>
                    <a:pt x="20699" y="18464"/>
                    <a:pt x="22123" y="18478"/>
                    <a:pt x="23539" y="18458"/>
                  </a:cubicBezTo>
                  <a:cubicBezTo>
                    <a:pt x="24474" y="18445"/>
                    <a:pt x="25435" y="18274"/>
                    <a:pt x="26368" y="18274"/>
                  </a:cubicBezTo>
                  <a:cubicBezTo>
                    <a:pt x="26641" y="18274"/>
                    <a:pt x="26911" y="18288"/>
                    <a:pt x="27177" y="18326"/>
                  </a:cubicBezTo>
                  <a:cubicBezTo>
                    <a:pt x="27679" y="18396"/>
                    <a:pt x="28179" y="18420"/>
                    <a:pt x="28678" y="18420"/>
                  </a:cubicBezTo>
                  <a:cubicBezTo>
                    <a:pt x="29780" y="18420"/>
                    <a:pt x="30876" y="18302"/>
                    <a:pt x="31975" y="18302"/>
                  </a:cubicBezTo>
                  <a:cubicBezTo>
                    <a:pt x="32302" y="18302"/>
                    <a:pt x="32629" y="18313"/>
                    <a:pt x="32956" y="18340"/>
                  </a:cubicBezTo>
                  <a:cubicBezTo>
                    <a:pt x="33116" y="18353"/>
                    <a:pt x="33276" y="18358"/>
                    <a:pt x="33437" y="18358"/>
                  </a:cubicBezTo>
                  <a:cubicBezTo>
                    <a:pt x="34248" y="18358"/>
                    <a:pt x="35075" y="18218"/>
                    <a:pt x="35875" y="18211"/>
                  </a:cubicBezTo>
                  <a:cubicBezTo>
                    <a:pt x="36876" y="18201"/>
                    <a:pt x="37883" y="18049"/>
                    <a:pt x="38868" y="17976"/>
                  </a:cubicBezTo>
                  <a:cubicBezTo>
                    <a:pt x="39960" y="17896"/>
                    <a:pt x="41086" y="17840"/>
                    <a:pt x="42206" y="17464"/>
                  </a:cubicBezTo>
                  <a:cubicBezTo>
                    <a:pt x="43309" y="17094"/>
                    <a:pt x="43939" y="16372"/>
                    <a:pt x="44298" y="15291"/>
                  </a:cubicBezTo>
                  <a:cubicBezTo>
                    <a:pt x="44866" y="13584"/>
                    <a:pt x="45076" y="11739"/>
                    <a:pt x="45250" y="9907"/>
                  </a:cubicBezTo>
                  <a:cubicBezTo>
                    <a:pt x="45372" y="8645"/>
                    <a:pt x="45213" y="7379"/>
                    <a:pt x="45272" y="6103"/>
                  </a:cubicBezTo>
                  <a:cubicBezTo>
                    <a:pt x="45330" y="4792"/>
                    <a:pt x="44623" y="3782"/>
                    <a:pt x="43600" y="3109"/>
                  </a:cubicBezTo>
                  <a:cubicBezTo>
                    <a:pt x="42453" y="2354"/>
                    <a:pt x="41184" y="2105"/>
                    <a:pt x="40011" y="1534"/>
                  </a:cubicBezTo>
                  <a:cubicBezTo>
                    <a:pt x="38524" y="811"/>
                    <a:pt x="36963" y="841"/>
                    <a:pt x="35453" y="478"/>
                  </a:cubicBezTo>
                  <a:cubicBezTo>
                    <a:pt x="33457" y="1"/>
                    <a:pt x="31376" y="173"/>
                    <a:pt x="29332" y="69"/>
                  </a:cubicBezTo>
                  <a:cubicBezTo>
                    <a:pt x="28670" y="34"/>
                    <a:pt x="28006" y="23"/>
                    <a:pt x="27344" y="23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2954475" y="3458158"/>
              <a:ext cx="1089155" cy="357231"/>
            </a:xfrm>
            <a:custGeom>
              <a:rect b="b" l="l" r="r" t="t"/>
              <a:pathLst>
                <a:path extrusionOk="0" h="18584" w="45372">
                  <a:moveTo>
                    <a:pt x="27834" y="1293"/>
                  </a:moveTo>
                  <a:cubicBezTo>
                    <a:pt x="28087" y="1495"/>
                    <a:pt x="28350" y="1558"/>
                    <a:pt x="28614" y="1558"/>
                  </a:cubicBezTo>
                  <a:cubicBezTo>
                    <a:pt x="29000" y="1558"/>
                    <a:pt x="29389" y="1426"/>
                    <a:pt x="29763" y="1402"/>
                  </a:cubicBezTo>
                  <a:cubicBezTo>
                    <a:pt x="29985" y="1388"/>
                    <a:pt x="30207" y="1382"/>
                    <a:pt x="30429" y="1382"/>
                  </a:cubicBezTo>
                  <a:cubicBezTo>
                    <a:pt x="32271" y="1382"/>
                    <a:pt x="34088" y="1821"/>
                    <a:pt x="35931" y="1852"/>
                  </a:cubicBezTo>
                  <a:cubicBezTo>
                    <a:pt x="36743" y="1866"/>
                    <a:pt x="37628" y="2248"/>
                    <a:pt x="38446" y="2354"/>
                  </a:cubicBezTo>
                  <a:cubicBezTo>
                    <a:pt x="39423" y="2480"/>
                    <a:pt x="40350" y="2891"/>
                    <a:pt x="41255" y="3162"/>
                  </a:cubicBezTo>
                  <a:cubicBezTo>
                    <a:pt x="42022" y="3390"/>
                    <a:pt x="43062" y="3625"/>
                    <a:pt x="43622" y="4593"/>
                  </a:cubicBezTo>
                  <a:cubicBezTo>
                    <a:pt x="44183" y="5565"/>
                    <a:pt x="44186" y="6711"/>
                    <a:pt x="44110" y="7648"/>
                  </a:cubicBezTo>
                  <a:cubicBezTo>
                    <a:pt x="44138" y="10204"/>
                    <a:pt x="43869" y="12515"/>
                    <a:pt x="43536" y="14827"/>
                  </a:cubicBezTo>
                  <a:cubicBezTo>
                    <a:pt x="43469" y="15283"/>
                    <a:pt x="43189" y="15051"/>
                    <a:pt x="43086" y="15222"/>
                  </a:cubicBezTo>
                  <a:cubicBezTo>
                    <a:pt x="42309" y="16516"/>
                    <a:pt x="41136" y="16372"/>
                    <a:pt x="40047" y="16474"/>
                  </a:cubicBezTo>
                  <a:cubicBezTo>
                    <a:pt x="38998" y="16573"/>
                    <a:pt x="37945" y="16698"/>
                    <a:pt x="36896" y="16698"/>
                  </a:cubicBezTo>
                  <a:cubicBezTo>
                    <a:pt x="36691" y="16698"/>
                    <a:pt x="36487" y="16694"/>
                    <a:pt x="36282" y="16683"/>
                  </a:cubicBezTo>
                  <a:cubicBezTo>
                    <a:pt x="36143" y="16675"/>
                    <a:pt x="36003" y="16672"/>
                    <a:pt x="35864" y="16672"/>
                  </a:cubicBezTo>
                  <a:cubicBezTo>
                    <a:pt x="35019" y="16672"/>
                    <a:pt x="34180" y="16794"/>
                    <a:pt x="33351" y="16848"/>
                  </a:cubicBezTo>
                  <a:cubicBezTo>
                    <a:pt x="33044" y="16868"/>
                    <a:pt x="32736" y="16875"/>
                    <a:pt x="32429" y="16875"/>
                  </a:cubicBezTo>
                  <a:cubicBezTo>
                    <a:pt x="31559" y="16875"/>
                    <a:pt x="30691" y="16816"/>
                    <a:pt x="29822" y="16816"/>
                  </a:cubicBezTo>
                  <a:cubicBezTo>
                    <a:pt x="29434" y="16816"/>
                    <a:pt x="29045" y="16828"/>
                    <a:pt x="28656" y="16862"/>
                  </a:cubicBezTo>
                  <a:cubicBezTo>
                    <a:pt x="28378" y="16886"/>
                    <a:pt x="28098" y="16896"/>
                    <a:pt x="27817" y="16896"/>
                  </a:cubicBezTo>
                  <a:cubicBezTo>
                    <a:pt x="26867" y="16896"/>
                    <a:pt x="25910" y="16787"/>
                    <a:pt x="24957" y="16787"/>
                  </a:cubicBezTo>
                  <a:cubicBezTo>
                    <a:pt x="24941" y="16787"/>
                    <a:pt x="24926" y="16787"/>
                    <a:pt x="24911" y="16787"/>
                  </a:cubicBezTo>
                  <a:cubicBezTo>
                    <a:pt x="24053" y="16792"/>
                    <a:pt x="23193" y="16934"/>
                    <a:pt x="22339" y="16934"/>
                  </a:cubicBezTo>
                  <a:cubicBezTo>
                    <a:pt x="22189" y="16934"/>
                    <a:pt x="22039" y="16930"/>
                    <a:pt x="21890" y="16919"/>
                  </a:cubicBezTo>
                  <a:cubicBezTo>
                    <a:pt x="21782" y="16912"/>
                    <a:pt x="21676" y="16909"/>
                    <a:pt x="21569" y="16909"/>
                  </a:cubicBezTo>
                  <a:cubicBezTo>
                    <a:pt x="20875" y="16909"/>
                    <a:pt x="20189" y="17042"/>
                    <a:pt x="19492" y="17042"/>
                  </a:cubicBezTo>
                  <a:cubicBezTo>
                    <a:pt x="19263" y="17042"/>
                    <a:pt x="19032" y="17028"/>
                    <a:pt x="18800" y="16989"/>
                  </a:cubicBezTo>
                  <a:cubicBezTo>
                    <a:pt x="18681" y="16970"/>
                    <a:pt x="18561" y="16962"/>
                    <a:pt x="18440" y="16962"/>
                  </a:cubicBezTo>
                  <a:cubicBezTo>
                    <a:pt x="17939" y="16962"/>
                    <a:pt x="17423" y="17098"/>
                    <a:pt x="16910" y="17098"/>
                  </a:cubicBezTo>
                  <a:cubicBezTo>
                    <a:pt x="16741" y="17098"/>
                    <a:pt x="16572" y="17083"/>
                    <a:pt x="16404" y="17044"/>
                  </a:cubicBezTo>
                  <a:cubicBezTo>
                    <a:pt x="16275" y="17014"/>
                    <a:pt x="16142" y="17003"/>
                    <a:pt x="16009" y="17003"/>
                  </a:cubicBezTo>
                  <a:cubicBezTo>
                    <a:pt x="15722" y="17003"/>
                    <a:pt x="15436" y="17052"/>
                    <a:pt x="15187" y="17052"/>
                  </a:cubicBezTo>
                  <a:cubicBezTo>
                    <a:pt x="15100" y="17052"/>
                    <a:pt x="15017" y="17046"/>
                    <a:pt x="14941" y="17030"/>
                  </a:cubicBezTo>
                  <a:cubicBezTo>
                    <a:pt x="14771" y="16994"/>
                    <a:pt x="14601" y="16982"/>
                    <a:pt x="14432" y="16982"/>
                  </a:cubicBezTo>
                  <a:cubicBezTo>
                    <a:pt x="14032" y="16982"/>
                    <a:pt x="13635" y="17052"/>
                    <a:pt x="13247" y="17052"/>
                  </a:cubicBezTo>
                  <a:cubicBezTo>
                    <a:pt x="12983" y="17052"/>
                    <a:pt x="12723" y="17019"/>
                    <a:pt x="12469" y="16910"/>
                  </a:cubicBezTo>
                  <a:cubicBezTo>
                    <a:pt x="12311" y="16842"/>
                    <a:pt x="12171" y="16812"/>
                    <a:pt x="12038" y="16812"/>
                  </a:cubicBezTo>
                  <a:cubicBezTo>
                    <a:pt x="11868" y="16812"/>
                    <a:pt x="11708" y="16860"/>
                    <a:pt x="11534" y="16940"/>
                  </a:cubicBezTo>
                  <a:cubicBezTo>
                    <a:pt x="11404" y="16999"/>
                    <a:pt x="11279" y="17022"/>
                    <a:pt x="11156" y="17022"/>
                  </a:cubicBezTo>
                  <a:cubicBezTo>
                    <a:pt x="10630" y="17022"/>
                    <a:pt x="10155" y="16582"/>
                    <a:pt x="9602" y="16582"/>
                  </a:cubicBezTo>
                  <a:cubicBezTo>
                    <a:pt x="9570" y="16582"/>
                    <a:pt x="9538" y="16583"/>
                    <a:pt x="9505" y="16586"/>
                  </a:cubicBezTo>
                  <a:cubicBezTo>
                    <a:pt x="9350" y="16601"/>
                    <a:pt x="9195" y="16607"/>
                    <a:pt x="9039" y="16607"/>
                  </a:cubicBezTo>
                  <a:cubicBezTo>
                    <a:pt x="8323" y="16607"/>
                    <a:pt x="7597" y="16479"/>
                    <a:pt x="6873" y="16471"/>
                  </a:cubicBezTo>
                  <a:cubicBezTo>
                    <a:pt x="6179" y="16462"/>
                    <a:pt x="5487" y="16145"/>
                    <a:pt x="4845" y="15732"/>
                  </a:cubicBezTo>
                  <a:cubicBezTo>
                    <a:pt x="4583" y="15564"/>
                    <a:pt x="4257" y="15549"/>
                    <a:pt x="3975" y="15446"/>
                  </a:cubicBezTo>
                  <a:cubicBezTo>
                    <a:pt x="2713" y="14986"/>
                    <a:pt x="2143" y="13842"/>
                    <a:pt x="1867" y="12478"/>
                  </a:cubicBezTo>
                  <a:cubicBezTo>
                    <a:pt x="1569" y="10994"/>
                    <a:pt x="1439" y="9456"/>
                    <a:pt x="1271" y="7936"/>
                  </a:cubicBezTo>
                  <a:cubicBezTo>
                    <a:pt x="1178" y="7094"/>
                    <a:pt x="1108" y="6240"/>
                    <a:pt x="1113" y="5392"/>
                  </a:cubicBezTo>
                  <a:cubicBezTo>
                    <a:pt x="1119" y="4342"/>
                    <a:pt x="2195" y="3090"/>
                    <a:pt x="3037" y="2927"/>
                  </a:cubicBezTo>
                  <a:cubicBezTo>
                    <a:pt x="3884" y="2762"/>
                    <a:pt x="4721" y="2441"/>
                    <a:pt x="5577" y="2441"/>
                  </a:cubicBezTo>
                  <a:cubicBezTo>
                    <a:pt x="5635" y="2441"/>
                    <a:pt x="5692" y="2443"/>
                    <a:pt x="5750" y="2446"/>
                  </a:cubicBezTo>
                  <a:cubicBezTo>
                    <a:pt x="5843" y="2451"/>
                    <a:pt x="5936" y="2453"/>
                    <a:pt x="6028" y="2453"/>
                  </a:cubicBezTo>
                  <a:cubicBezTo>
                    <a:pt x="7170" y="2453"/>
                    <a:pt x="8259" y="2092"/>
                    <a:pt x="9375" y="1902"/>
                  </a:cubicBezTo>
                  <a:cubicBezTo>
                    <a:pt x="9924" y="1807"/>
                    <a:pt x="10521" y="1789"/>
                    <a:pt x="11112" y="1789"/>
                  </a:cubicBezTo>
                  <a:cubicBezTo>
                    <a:pt x="11294" y="1789"/>
                    <a:pt x="11476" y="1791"/>
                    <a:pt x="11655" y="1793"/>
                  </a:cubicBezTo>
                  <a:cubicBezTo>
                    <a:pt x="11687" y="1793"/>
                    <a:pt x="11719" y="1793"/>
                    <a:pt x="11751" y="1793"/>
                  </a:cubicBezTo>
                  <a:cubicBezTo>
                    <a:pt x="12841" y="1793"/>
                    <a:pt x="13943" y="1598"/>
                    <a:pt x="15027" y="1598"/>
                  </a:cubicBezTo>
                  <a:cubicBezTo>
                    <a:pt x="15346" y="1598"/>
                    <a:pt x="15663" y="1615"/>
                    <a:pt x="15978" y="1659"/>
                  </a:cubicBezTo>
                  <a:cubicBezTo>
                    <a:pt x="16233" y="1694"/>
                    <a:pt x="16486" y="1708"/>
                    <a:pt x="16739" y="1708"/>
                  </a:cubicBezTo>
                  <a:cubicBezTo>
                    <a:pt x="17677" y="1708"/>
                    <a:pt x="18601" y="1517"/>
                    <a:pt x="19540" y="1517"/>
                  </a:cubicBezTo>
                  <a:cubicBezTo>
                    <a:pt x="19793" y="1517"/>
                    <a:pt x="20046" y="1530"/>
                    <a:pt x="20301" y="1565"/>
                  </a:cubicBezTo>
                  <a:cubicBezTo>
                    <a:pt x="20467" y="1588"/>
                    <a:pt x="20643" y="1596"/>
                    <a:pt x="20826" y="1596"/>
                  </a:cubicBezTo>
                  <a:cubicBezTo>
                    <a:pt x="21255" y="1596"/>
                    <a:pt x="21716" y="1552"/>
                    <a:pt x="22139" y="1552"/>
                  </a:cubicBezTo>
                  <a:cubicBezTo>
                    <a:pt x="22281" y="1552"/>
                    <a:pt x="22418" y="1557"/>
                    <a:pt x="22549" y="1570"/>
                  </a:cubicBezTo>
                  <a:cubicBezTo>
                    <a:pt x="22721" y="1588"/>
                    <a:pt x="22893" y="1594"/>
                    <a:pt x="23065" y="1594"/>
                  </a:cubicBezTo>
                  <a:cubicBezTo>
                    <a:pt x="23641" y="1594"/>
                    <a:pt x="24215" y="1519"/>
                    <a:pt x="24795" y="1519"/>
                  </a:cubicBezTo>
                  <a:cubicBezTo>
                    <a:pt x="25039" y="1519"/>
                    <a:pt x="25284" y="1532"/>
                    <a:pt x="25530" y="1570"/>
                  </a:cubicBezTo>
                  <a:cubicBezTo>
                    <a:pt x="25876" y="1624"/>
                    <a:pt x="26315" y="1770"/>
                    <a:pt x="26754" y="1770"/>
                  </a:cubicBezTo>
                  <a:cubicBezTo>
                    <a:pt x="27133" y="1770"/>
                    <a:pt x="27512" y="1662"/>
                    <a:pt x="27834" y="1293"/>
                  </a:cubicBezTo>
                  <a:close/>
                  <a:moveTo>
                    <a:pt x="27344" y="23"/>
                  </a:moveTo>
                  <a:cubicBezTo>
                    <a:pt x="26604" y="23"/>
                    <a:pt x="25865" y="37"/>
                    <a:pt x="25130" y="49"/>
                  </a:cubicBezTo>
                  <a:cubicBezTo>
                    <a:pt x="24837" y="53"/>
                    <a:pt x="24544" y="55"/>
                    <a:pt x="24251" y="55"/>
                  </a:cubicBezTo>
                  <a:cubicBezTo>
                    <a:pt x="23558" y="55"/>
                    <a:pt x="22864" y="46"/>
                    <a:pt x="22171" y="46"/>
                  </a:cubicBezTo>
                  <a:cubicBezTo>
                    <a:pt x="21462" y="46"/>
                    <a:pt x="20752" y="55"/>
                    <a:pt x="20043" y="91"/>
                  </a:cubicBezTo>
                  <a:cubicBezTo>
                    <a:pt x="19329" y="126"/>
                    <a:pt x="18614" y="138"/>
                    <a:pt x="17899" y="138"/>
                  </a:cubicBezTo>
                  <a:cubicBezTo>
                    <a:pt x="16530" y="138"/>
                    <a:pt x="15159" y="95"/>
                    <a:pt x="13791" y="95"/>
                  </a:cubicBezTo>
                  <a:cubicBezTo>
                    <a:pt x="13446" y="95"/>
                    <a:pt x="13101" y="98"/>
                    <a:pt x="12757" y="105"/>
                  </a:cubicBezTo>
                  <a:cubicBezTo>
                    <a:pt x="11073" y="137"/>
                    <a:pt x="9389" y="559"/>
                    <a:pt x="7695" y="579"/>
                  </a:cubicBezTo>
                  <a:cubicBezTo>
                    <a:pt x="6747" y="590"/>
                    <a:pt x="5818" y="808"/>
                    <a:pt x="4873" y="845"/>
                  </a:cubicBezTo>
                  <a:cubicBezTo>
                    <a:pt x="3983" y="879"/>
                    <a:pt x="3043" y="1016"/>
                    <a:pt x="2155" y="1581"/>
                  </a:cubicBezTo>
                  <a:cubicBezTo>
                    <a:pt x="1466" y="2018"/>
                    <a:pt x="1155" y="2654"/>
                    <a:pt x="724" y="3316"/>
                  </a:cubicBezTo>
                  <a:cubicBezTo>
                    <a:pt x="240" y="4059"/>
                    <a:pt x="206" y="4854"/>
                    <a:pt x="193" y="5683"/>
                  </a:cubicBezTo>
                  <a:cubicBezTo>
                    <a:pt x="170" y="7285"/>
                    <a:pt x="0" y="8896"/>
                    <a:pt x="282" y="10408"/>
                  </a:cubicBezTo>
                  <a:cubicBezTo>
                    <a:pt x="200" y="11949"/>
                    <a:pt x="730" y="13214"/>
                    <a:pt x="1197" y="14472"/>
                  </a:cubicBezTo>
                  <a:cubicBezTo>
                    <a:pt x="1348" y="14878"/>
                    <a:pt x="1604" y="15362"/>
                    <a:pt x="1906" y="15645"/>
                  </a:cubicBezTo>
                  <a:cubicBezTo>
                    <a:pt x="2395" y="16101"/>
                    <a:pt x="2710" y="16980"/>
                    <a:pt x="3339" y="17024"/>
                  </a:cubicBezTo>
                  <a:cubicBezTo>
                    <a:pt x="4828" y="17126"/>
                    <a:pt x="6196" y="17864"/>
                    <a:pt x="7695" y="18019"/>
                  </a:cubicBezTo>
                  <a:cubicBezTo>
                    <a:pt x="9434" y="18200"/>
                    <a:pt x="11184" y="18382"/>
                    <a:pt x="12921" y="18459"/>
                  </a:cubicBezTo>
                  <a:cubicBezTo>
                    <a:pt x="14344" y="18523"/>
                    <a:pt x="15771" y="18584"/>
                    <a:pt x="17199" y="18584"/>
                  </a:cubicBezTo>
                  <a:cubicBezTo>
                    <a:pt x="17895" y="18584"/>
                    <a:pt x="18591" y="18569"/>
                    <a:pt x="19287" y="18534"/>
                  </a:cubicBezTo>
                  <a:cubicBezTo>
                    <a:pt x="20699" y="18464"/>
                    <a:pt x="22123" y="18478"/>
                    <a:pt x="23539" y="18458"/>
                  </a:cubicBezTo>
                  <a:cubicBezTo>
                    <a:pt x="24474" y="18445"/>
                    <a:pt x="25435" y="18274"/>
                    <a:pt x="26368" y="18274"/>
                  </a:cubicBezTo>
                  <a:cubicBezTo>
                    <a:pt x="26641" y="18274"/>
                    <a:pt x="26911" y="18288"/>
                    <a:pt x="27177" y="18326"/>
                  </a:cubicBezTo>
                  <a:cubicBezTo>
                    <a:pt x="27679" y="18396"/>
                    <a:pt x="28179" y="18420"/>
                    <a:pt x="28678" y="18420"/>
                  </a:cubicBezTo>
                  <a:cubicBezTo>
                    <a:pt x="29780" y="18420"/>
                    <a:pt x="30876" y="18302"/>
                    <a:pt x="31975" y="18302"/>
                  </a:cubicBezTo>
                  <a:cubicBezTo>
                    <a:pt x="32302" y="18302"/>
                    <a:pt x="32629" y="18313"/>
                    <a:pt x="32956" y="18340"/>
                  </a:cubicBezTo>
                  <a:cubicBezTo>
                    <a:pt x="33116" y="18353"/>
                    <a:pt x="33276" y="18358"/>
                    <a:pt x="33437" y="18358"/>
                  </a:cubicBezTo>
                  <a:cubicBezTo>
                    <a:pt x="34248" y="18358"/>
                    <a:pt x="35075" y="18218"/>
                    <a:pt x="35875" y="18211"/>
                  </a:cubicBezTo>
                  <a:cubicBezTo>
                    <a:pt x="36876" y="18201"/>
                    <a:pt x="37883" y="18049"/>
                    <a:pt x="38868" y="17976"/>
                  </a:cubicBezTo>
                  <a:cubicBezTo>
                    <a:pt x="39960" y="17896"/>
                    <a:pt x="41086" y="17840"/>
                    <a:pt x="42206" y="17464"/>
                  </a:cubicBezTo>
                  <a:cubicBezTo>
                    <a:pt x="43309" y="17094"/>
                    <a:pt x="43939" y="16372"/>
                    <a:pt x="44298" y="15291"/>
                  </a:cubicBezTo>
                  <a:cubicBezTo>
                    <a:pt x="44866" y="13584"/>
                    <a:pt x="45076" y="11739"/>
                    <a:pt x="45250" y="9907"/>
                  </a:cubicBezTo>
                  <a:cubicBezTo>
                    <a:pt x="45372" y="8645"/>
                    <a:pt x="45213" y="7379"/>
                    <a:pt x="45272" y="6103"/>
                  </a:cubicBezTo>
                  <a:cubicBezTo>
                    <a:pt x="45330" y="4792"/>
                    <a:pt x="44623" y="3782"/>
                    <a:pt x="43600" y="3109"/>
                  </a:cubicBezTo>
                  <a:cubicBezTo>
                    <a:pt x="42453" y="2354"/>
                    <a:pt x="41184" y="2105"/>
                    <a:pt x="40011" y="1534"/>
                  </a:cubicBezTo>
                  <a:cubicBezTo>
                    <a:pt x="38524" y="811"/>
                    <a:pt x="36963" y="841"/>
                    <a:pt x="35453" y="478"/>
                  </a:cubicBezTo>
                  <a:cubicBezTo>
                    <a:pt x="33457" y="1"/>
                    <a:pt x="31376" y="173"/>
                    <a:pt x="29332" y="69"/>
                  </a:cubicBezTo>
                  <a:cubicBezTo>
                    <a:pt x="28670" y="34"/>
                    <a:pt x="28006" y="23"/>
                    <a:pt x="27344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0" name="Google Shape;360;p13"/>
          <p:cNvGrpSpPr/>
          <p:nvPr/>
        </p:nvGrpSpPr>
        <p:grpSpPr>
          <a:xfrm>
            <a:off x="3453232" y="2467773"/>
            <a:ext cx="246101" cy="388799"/>
            <a:chOff x="3497766" y="2048168"/>
            <a:chExt cx="246101" cy="388799"/>
          </a:xfrm>
        </p:grpSpPr>
        <p:sp>
          <p:nvSpPr>
            <p:cNvPr id="361" name="Google Shape;361;p13"/>
            <p:cNvSpPr/>
            <p:nvPr/>
          </p:nvSpPr>
          <p:spPr>
            <a:xfrm>
              <a:off x="3511003" y="2062499"/>
              <a:ext cx="218646" cy="357255"/>
            </a:xfrm>
            <a:custGeom>
              <a:rect b="b" l="l" r="r" t="t"/>
              <a:pathLst>
                <a:path extrusionOk="0" h="28393" w="17377">
                  <a:moveTo>
                    <a:pt x="13572" y="0"/>
                  </a:moveTo>
                  <a:cubicBezTo>
                    <a:pt x="13074" y="0"/>
                    <a:pt x="12546" y="262"/>
                    <a:pt x="12228" y="646"/>
                  </a:cubicBezTo>
                  <a:cubicBezTo>
                    <a:pt x="11377" y="1676"/>
                    <a:pt x="10457" y="2667"/>
                    <a:pt x="9854" y="3861"/>
                  </a:cubicBezTo>
                  <a:cubicBezTo>
                    <a:pt x="9344" y="4874"/>
                    <a:pt x="8650" y="5775"/>
                    <a:pt x="8119" y="6780"/>
                  </a:cubicBezTo>
                  <a:cubicBezTo>
                    <a:pt x="7687" y="7599"/>
                    <a:pt x="7541" y="8639"/>
                    <a:pt x="6744" y="9275"/>
                  </a:cubicBezTo>
                  <a:cubicBezTo>
                    <a:pt x="6445" y="9514"/>
                    <a:pt x="6427" y="9944"/>
                    <a:pt x="6324" y="10250"/>
                  </a:cubicBezTo>
                  <a:cubicBezTo>
                    <a:pt x="5649" y="12269"/>
                    <a:pt x="4684" y="14191"/>
                    <a:pt x="4380" y="16337"/>
                  </a:cubicBezTo>
                  <a:cubicBezTo>
                    <a:pt x="4235" y="17348"/>
                    <a:pt x="3928" y="18343"/>
                    <a:pt x="3760" y="19358"/>
                  </a:cubicBezTo>
                  <a:cubicBezTo>
                    <a:pt x="3732" y="19534"/>
                    <a:pt x="3712" y="19652"/>
                    <a:pt x="3591" y="19652"/>
                  </a:cubicBezTo>
                  <a:cubicBezTo>
                    <a:pt x="3521" y="19652"/>
                    <a:pt x="3418" y="19613"/>
                    <a:pt x="3259" y="19525"/>
                  </a:cubicBezTo>
                  <a:cubicBezTo>
                    <a:pt x="2586" y="19151"/>
                    <a:pt x="1869" y="18744"/>
                    <a:pt x="1051" y="18744"/>
                  </a:cubicBezTo>
                  <a:cubicBezTo>
                    <a:pt x="888" y="18744"/>
                    <a:pt x="722" y="18760"/>
                    <a:pt x="551" y="18795"/>
                  </a:cubicBezTo>
                  <a:cubicBezTo>
                    <a:pt x="0" y="18909"/>
                    <a:pt x="385" y="19235"/>
                    <a:pt x="358" y="19483"/>
                  </a:cubicBezTo>
                  <a:cubicBezTo>
                    <a:pt x="153" y="19774"/>
                    <a:pt x="235" y="19996"/>
                    <a:pt x="520" y="20211"/>
                  </a:cubicBezTo>
                  <a:cubicBezTo>
                    <a:pt x="682" y="20332"/>
                    <a:pt x="746" y="20514"/>
                    <a:pt x="452" y="20617"/>
                  </a:cubicBezTo>
                  <a:cubicBezTo>
                    <a:pt x="276" y="20679"/>
                    <a:pt x="424" y="20859"/>
                    <a:pt x="450" y="20870"/>
                  </a:cubicBezTo>
                  <a:cubicBezTo>
                    <a:pt x="1100" y="21124"/>
                    <a:pt x="1002" y="21827"/>
                    <a:pt x="1164" y="22288"/>
                  </a:cubicBezTo>
                  <a:cubicBezTo>
                    <a:pt x="1340" y="22788"/>
                    <a:pt x="1802" y="23310"/>
                    <a:pt x="1533" y="23935"/>
                  </a:cubicBezTo>
                  <a:cubicBezTo>
                    <a:pt x="1517" y="23980"/>
                    <a:pt x="1505" y="24025"/>
                    <a:pt x="1495" y="24072"/>
                  </a:cubicBezTo>
                  <a:cubicBezTo>
                    <a:pt x="2286" y="24182"/>
                    <a:pt x="1805" y="25106"/>
                    <a:pt x="2351" y="25410"/>
                  </a:cubicBezTo>
                  <a:cubicBezTo>
                    <a:pt x="2547" y="25519"/>
                    <a:pt x="2682" y="25777"/>
                    <a:pt x="2704" y="26086"/>
                  </a:cubicBezTo>
                  <a:cubicBezTo>
                    <a:pt x="2726" y="26396"/>
                    <a:pt x="2900" y="26693"/>
                    <a:pt x="3133" y="26961"/>
                  </a:cubicBezTo>
                  <a:cubicBezTo>
                    <a:pt x="3417" y="27284"/>
                    <a:pt x="3966" y="27452"/>
                    <a:pt x="3818" y="28099"/>
                  </a:cubicBezTo>
                  <a:cubicBezTo>
                    <a:pt x="3781" y="28262"/>
                    <a:pt x="4223" y="28393"/>
                    <a:pt x="4628" y="28393"/>
                  </a:cubicBezTo>
                  <a:cubicBezTo>
                    <a:pt x="4859" y="28393"/>
                    <a:pt x="5077" y="28350"/>
                    <a:pt x="5188" y="28247"/>
                  </a:cubicBezTo>
                  <a:cubicBezTo>
                    <a:pt x="5515" y="27945"/>
                    <a:pt x="5856" y="27625"/>
                    <a:pt x="6186" y="27359"/>
                  </a:cubicBezTo>
                  <a:cubicBezTo>
                    <a:pt x="7318" y="26438"/>
                    <a:pt x="8261" y="25326"/>
                    <a:pt x="9049" y="24156"/>
                  </a:cubicBezTo>
                  <a:cubicBezTo>
                    <a:pt x="9554" y="23409"/>
                    <a:pt x="10185" y="22650"/>
                    <a:pt x="10418" y="21715"/>
                  </a:cubicBezTo>
                  <a:cubicBezTo>
                    <a:pt x="10436" y="21639"/>
                    <a:pt x="10459" y="21563"/>
                    <a:pt x="10490" y="21490"/>
                  </a:cubicBezTo>
                  <a:cubicBezTo>
                    <a:pt x="11053" y="20239"/>
                    <a:pt x="10956" y="19872"/>
                    <a:pt x="9816" y="19872"/>
                  </a:cubicBezTo>
                  <a:cubicBezTo>
                    <a:pt x="9665" y="19872"/>
                    <a:pt x="9496" y="19879"/>
                    <a:pt x="9308" y="19890"/>
                  </a:cubicBezTo>
                  <a:cubicBezTo>
                    <a:pt x="9256" y="19894"/>
                    <a:pt x="9204" y="19895"/>
                    <a:pt x="9152" y="19895"/>
                  </a:cubicBezTo>
                  <a:cubicBezTo>
                    <a:pt x="9018" y="19895"/>
                    <a:pt x="8882" y="19887"/>
                    <a:pt x="8748" y="19887"/>
                  </a:cubicBezTo>
                  <a:cubicBezTo>
                    <a:pt x="8475" y="19887"/>
                    <a:pt x="8207" y="19920"/>
                    <a:pt x="7965" y="20121"/>
                  </a:cubicBezTo>
                  <a:cubicBezTo>
                    <a:pt x="7918" y="20160"/>
                    <a:pt x="7874" y="20177"/>
                    <a:pt x="7834" y="20177"/>
                  </a:cubicBezTo>
                  <a:cubicBezTo>
                    <a:pt x="7755" y="20177"/>
                    <a:pt x="7690" y="20112"/>
                    <a:pt x="7648" y="20023"/>
                  </a:cubicBezTo>
                  <a:cubicBezTo>
                    <a:pt x="7503" y="19721"/>
                    <a:pt x="7337" y="19416"/>
                    <a:pt x="7466" y="19066"/>
                  </a:cubicBezTo>
                  <a:cubicBezTo>
                    <a:pt x="8060" y="17471"/>
                    <a:pt x="8689" y="15885"/>
                    <a:pt x="9477" y="14379"/>
                  </a:cubicBezTo>
                  <a:cubicBezTo>
                    <a:pt x="9860" y="13648"/>
                    <a:pt x="10327" y="12929"/>
                    <a:pt x="10700" y="12207"/>
                  </a:cubicBezTo>
                  <a:cubicBezTo>
                    <a:pt x="11423" y="10813"/>
                    <a:pt x="12416" y="9650"/>
                    <a:pt x="13335" y="8415"/>
                  </a:cubicBezTo>
                  <a:cubicBezTo>
                    <a:pt x="14080" y="7416"/>
                    <a:pt x="14928" y="6509"/>
                    <a:pt x="15774" y="5597"/>
                  </a:cubicBezTo>
                  <a:cubicBezTo>
                    <a:pt x="16154" y="5187"/>
                    <a:pt x="16384" y="4673"/>
                    <a:pt x="16913" y="4353"/>
                  </a:cubicBezTo>
                  <a:cubicBezTo>
                    <a:pt x="17198" y="4179"/>
                    <a:pt x="17377" y="3659"/>
                    <a:pt x="17165" y="3202"/>
                  </a:cubicBezTo>
                  <a:cubicBezTo>
                    <a:pt x="16524" y="1809"/>
                    <a:pt x="15474" y="820"/>
                    <a:pt x="14132" y="129"/>
                  </a:cubicBezTo>
                  <a:cubicBezTo>
                    <a:pt x="13959" y="40"/>
                    <a:pt x="13768" y="0"/>
                    <a:pt x="13572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3497766" y="2048168"/>
              <a:ext cx="246101" cy="388799"/>
            </a:xfrm>
            <a:custGeom>
              <a:rect b="b" l="l" r="r" t="t"/>
              <a:pathLst>
                <a:path extrusionOk="0" h="30900" w="19559">
                  <a:moveTo>
                    <a:pt x="14624" y="1139"/>
                  </a:moveTo>
                  <a:cubicBezTo>
                    <a:pt x="14820" y="1139"/>
                    <a:pt x="15011" y="1179"/>
                    <a:pt x="15184" y="1268"/>
                  </a:cubicBezTo>
                  <a:cubicBezTo>
                    <a:pt x="16526" y="1959"/>
                    <a:pt x="17576" y="2948"/>
                    <a:pt x="18217" y="4341"/>
                  </a:cubicBezTo>
                  <a:cubicBezTo>
                    <a:pt x="18429" y="4798"/>
                    <a:pt x="18250" y="5318"/>
                    <a:pt x="17965" y="5492"/>
                  </a:cubicBezTo>
                  <a:cubicBezTo>
                    <a:pt x="17436" y="5812"/>
                    <a:pt x="17206" y="6326"/>
                    <a:pt x="16826" y="6736"/>
                  </a:cubicBezTo>
                  <a:cubicBezTo>
                    <a:pt x="15980" y="7648"/>
                    <a:pt x="15132" y="8555"/>
                    <a:pt x="14387" y="9554"/>
                  </a:cubicBezTo>
                  <a:cubicBezTo>
                    <a:pt x="13468" y="10789"/>
                    <a:pt x="12475" y="11952"/>
                    <a:pt x="11752" y="13346"/>
                  </a:cubicBezTo>
                  <a:cubicBezTo>
                    <a:pt x="11379" y="14068"/>
                    <a:pt x="10912" y="14787"/>
                    <a:pt x="10529" y="15518"/>
                  </a:cubicBezTo>
                  <a:cubicBezTo>
                    <a:pt x="9741" y="17024"/>
                    <a:pt x="9112" y="18610"/>
                    <a:pt x="8518" y="20205"/>
                  </a:cubicBezTo>
                  <a:cubicBezTo>
                    <a:pt x="8389" y="20555"/>
                    <a:pt x="8555" y="20860"/>
                    <a:pt x="8700" y="21162"/>
                  </a:cubicBezTo>
                  <a:cubicBezTo>
                    <a:pt x="8742" y="21251"/>
                    <a:pt x="8807" y="21316"/>
                    <a:pt x="8886" y="21316"/>
                  </a:cubicBezTo>
                  <a:cubicBezTo>
                    <a:pt x="8926" y="21316"/>
                    <a:pt x="8970" y="21299"/>
                    <a:pt x="9017" y="21260"/>
                  </a:cubicBezTo>
                  <a:cubicBezTo>
                    <a:pt x="9259" y="21059"/>
                    <a:pt x="9527" y="21026"/>
                    <a:pt x="9800" y="21026"/>
                  </a:cubicBezTo>
                  <a:cubicBezTo>
                    <a:pt x="9934" y="21026"/>
                    <a:pt x="10070" y="21034"/>
                    <a:pt x="10204" y="21034"/>
                  </a:cubicBezTo>
                  <a:cubicBezTo>
                    <a:pt x="10256" y="21034"/>
                    <a:pt x="10308" y="21033"/>
                    <a:pt x="10360" y="21029"/>
                  </a:cubicBezTo>
                  <a:cubicBezTo>
                    <a:pt x="10548" y="21018"/>
                    <a:pt x="10717" y="21011"/>
                    <a:pt x="10868" y="21011"/>
                  </a:cubicBezTo>
                  <a:cubicBezTo>
                    <a:pt x="12008" y="21011"/>
                    <a:pt x="12105" y="21378"/>
                    <a:pt x="11542" y="22629"/>
                  </a:cubicBezTo>
                  <a:cubicBezTo>
                    <a:pt x="11511" y="22702"/>
                    <a:pt x="11488" y="22778"/>
                    <a:pt x="11470" y="22854"/>
                  </a:cubicBezTo>
                  <a:cubicBezTo>
                    <a:pt x="11237" y="23789"/>
                    <a:pt x="10606" y="24548"/>
                    <a:pt x="10101" y="25295"/>
                  </a:cubicBezTo>
                  <a:cubicBezTo>
                    <a:pt x="9313" y="26465"/>
                    <a:pt x="8370" y="27577"/>
                    <a:pt x="7238" y="28498"/>
                  </a:cubicBezTo>
                  <a:cubicBezTo>
                    <a:pt x="6908" y="28764"/>
                    <a:pt x="6567" y="29084"/>
                    <a:pt x="6240" y="29386"/>
                  </a:cubicBezTo>
                  <a:cubicBezTo>
                    <a:pt x="6129" y="29489"/>
                    <a:pt x="5911" y="29532"/>
                    <a:pt x="5680" y="29532"/>
                  </a:cubicBezTo>
                  <a:cubicBezTo>
                    <a:pt x="5275" y="29532"/>
                    <a:pt x="4833" y="29401"/>
                    <a:pt x="4870" y="29238"/>
                  </a:cubicBezTo>
                  <a:cubicBezTo>
                    <a:pt x="5018" y="28591"/>
                    <a:pt x="4469" y="28423"/>
                    <a:pt x="4185" y="28100"/>
                  </a:cubicBezTo>
                  <a:cubicBezTo>
                    <a:pt x="3952" y="27832"/>
                    <a:pt x="3778" y="27535"/>
                    <a:pt x="3756" y="27225"/>
                  </a:cubicBezTo>
                  <a:cubicBezTo>
                    <a:pt x="3734" y="26916"/>
                    <a:pt x="3599" y="26658"/>
                    <a:pt x="3403" y="26549"/>
                  </a:cubicBezTo>
                  <a:cubicBezTo>
                    <a:pt x="2857" y="26245"/>
                    <a:pt x="3338" y="25321"/>
                    <a:pt x="2547" y="25211"/>
                  </a:cubicBezTo>
                  <a:cubicBezTo>
                    <a:pt x="2557" y="25164"/>
                    <a:pt x="2569" y="25119"/>
                    <a:pt x="2585" y="25074"/>
                  </a:cubicBezTo>
                  <a:cubicBezTo>
                    <a:pt x="2854" y="24449"/>
                    <a:pt x="2392" y="23927"/>
                    <a:pt x="2216" y="23427"/>
                  </a:cubicBezTo>
                  <a:cubicBezTo>
                    <a:pt x="2054" y="22966"/>
                    <a:pt x="2152" y="22263"/>
                    <a:pt x="1502" y="22009"/>
                  </a:cubicBezTo>
                  <a:cubicBezTo>
                    <a:pt x="1476" y="21998"/>
                    <a:pt x="1328" y="21818"/>
                    <a:pt x="1504" y="21756"/>
                  </a:cubicBezTo>
                  <a:cubicBezTo>
                    <a:pt x="1798" y="21653"/>
                    <a:pt x="1734" y="21471"/>
                    <a:pt x="1572" y="21350"/>
                  </a:cubicBezTo>
                  <a:cubicBezTo>
                    <a:pt x="1287" y="21135"/>
                    <a:pt x="1205" y="20913"/>
                    <a:pt x="1410" y="20622"/>
                  </a:cubicBezTo>
                  <a:cubicBezTo>
                    <a:pt x="1437" y="20374"/>
                    <a:pt x="1052" y="20048"/>
                    <a:pt x="1603" y="19934"/>
                  </a:cubicBezTo>
                  <a:cubicBezTo>
                    <a:pt x="1774" y="19899"/>
                    <a:pt x="1940" y="19883"/>
                    <a:pt x="2103" y="19883"/>
                  </a:cubicBezTo>
                  <a:cubicBezTo>
                    <a:pt x="2921" y="19883"/>
                    <a:pt x="3638" y="20290"/>
                    <a:pt x="4311" y="20664"/>
                  </a:cubicBezTo>
                  <a:cubicBezTo>
                    <a:pt x="4470" y="20752"/>
                    <a:pt x="4573" y="20791"/>
                    <a:pt x="4643" y="20791"/>
                  </a:cubicBezTo>
                  <a:cubicBezTo>
                    <a:pt x="4764" y="20791"/>
                    <a:pt x="4784" y="20673"/>
                    <a:pt x="4812" y="20497"/>
                  </a:cubicBezTo>
                  <a:cubicBezTo>
                    <a:pt x="4980" y="19482"/>
                    <a:pt x="5287" y="18487"/>
                    <a:pt x="5432" y="17476"/>
                  </a:cubicBezTo>
                  <a:cubicBezTo>
                    <a:pt x="5736" y="15330"/>
                    <a:pt x="6701" y="13408"/>
                    <a:pt x="7376" y="11389"/>
                  </a:cubicBezTo>
                  <a:cubicBezTo>
                    <a:pt x="7479" y="11083"/>
                    <a:pt x="7497" y="10653"/>
                    <a:pt x="7796" y="10414"/>
                  </a:cubicBezTo>
                  <a:cubicBezTo>
                    <a:pt x="8593" y="9778"/>
                    <a:pt x="8739" y="8738"/>
                    <a:pt x="9171" y="7919"/>
                  </a:cubicBezTo>
                  <a:cubicBezTo>
                    <a:pt x="9702" y="6914"/>
                    <a:pt x="10396" y="6013"/>
                    <a:pt x="10906" y="5000"/>
                  </a:cubicBezTo>
                  <a:cubicBezTo>
                    <a:pt x="11509" y="3806"/>
                    <a:pt x="12429" y="2815"/>
                    <a:pt x="13280" y="1785"/>
                  </a:cubicBezTo>
                  <a:cubicBezTo>
                    <a:pt x="13598" y="1401"/>
                    <a:pt x="14126" y="1139"/>
                    <a:pt x="14624" y="1139"/>
                  </a:cubicBezTo>
                  <a:close/>
                  <a:moveTo>
                    <a:pt x="14269" y="0"/>
                  </a:moveTo>
                  <a:cubicBezTo>
                    <a:pt x="13583" y="0"/>
                    <a:pt x="13165" y="545"/>
                    <a:pt x="12757" y="978"/>
                  </a:cubicBezTo>
                  <a:cubicBezTo>
                    <a:pt x="10164" y="3729"/>
                    <a:pt x="8519" y="7100"/>
                    <a:pt x="6917" y="10464"/>
                  </a:cubicBezTo>
                  <a:cubicBezTo>
                    <a:pt x="6065" y="12253"/>
                    <a:pt x="5257" y="14096"/>
                    <a:pt x="4887" y="16075"/>
                  </a:cubicBezTo>
                  <a:cubicBezTo>
                    <a:pt x="4725" y="16946"/>
                    <a:pt x="4341" y="17759"/>
                    <a:pt x="4355" y="18679"/>
                  </a:cubicBezTo>
                  <a:cubicBezTo>
                    <a:pt x="4360" y="19079"/>
                    <a:pt x="4161" y="19295"/>
                    <a:pt x="3877" y="19295"/>
                  </a:cubicBezTo>
                  <a:cubicBezTo>
                    <a:pt x="3747" y="19295"/>
                    <a:pt x="3600" y="19250"/>
                    <a:pt x="3447" y="19156"/>
                  </a:cubicBezTo>
                  <a:cubicBezTo>
                    <a:pt x="3000" y="18885"/>
                    <a:pt x="2549" y="18777"/>
                    <a:pt x="2102" y="18777"/>
                  </a:cubicBezTo>
                  <a:cubicBezTo>
                    <a:pt x="1532" y="18777"/>
                    <a:pt x="969" y="18952"/>
                    <a:pt x="429" y="19184"/>
                  </a:cubicBezTo>
                  <a:cubicBezTo>
                    <a:pt x="1" y="19370"/>
                    <a:pt x="6" y="19995"/>
                    <a:pt x="82" y="20480"/>
                  </a:cubicBezTo>
                  <a:cubicBezTo>
                    <a:pt x="198" y="21211"/>
                    <a:pt x="430" y="21908"/>
                    <a:pt x="698" y="22601"/>
                  </a:cubicBezTo>
                  <a:cubicBezTo>
                    <a:pt x="1189" y="23870"/>
                    <a:pt x="1563" y="25194"/>
                    <a:pt x="2149" y="26416"/>
                  </a:cubicBezTo>
                  <a:cubicBezTo>
                    <a:pt x="2428" y="26997"/>
                    <a:pt x="2591" y="27638"/>
                    <a:pt x="2964" y="28174"/>
                  </a:cubicBezTo>
                  <a:cubicBezTo>
                    <a:pt x="3565" y="29038"/>
                    <a:pt x="4128" y="29929"/>
                    <a:pt x="4862" y="30690"/>
                  </a:cubicBezTo>
                  <a:cubicBezTo>
                    <a:pt x="5001" y="30833"/>
                    <a:pt x="5239" y="30900"/>
                    <a:pt x="5498" y="30900"/>
                  </a:cubicBezTo>
                  <a:cubicBezTo>
                    <a:pt x="5902" y="30900"/>
                    <a:pt x="6355" y="30736"/>
                    <a:pt x="6556" y="30447"/>
                  </a:cubicBezTo>
                  <a:cubicBezTo>
                    <a:pt x="6968" y="29857"/>
                    <a:pt x="7555" y="29487"/>
                    <a:pt x="8126" y="29089"/>
                  </a:cubicBezTo>
                  <a:cubicBezTo>
                    <a:pt x="8745" y="28657"/>
                    <a:pt x="9093" y="27972"/>
                    <a:pt x="9633" y="27449"/>
                  </a:cubicBezTo>
                  <a:cubicBezTo>
                    <a:pt x="10946" y="26182"/>
                    <a:pt x="11750" y="24533"/>
                    <a:pt x="12653" y="22972"/>
                  </a:cubicBezTo>
                  <a:cubicBezTo>
                    <a:pt x="12989" y="22391"/>
                    <a:pt x="13625" y="21093"/>
                    <a:pt x="13007" y="20511"/>
                  </a:cubicBezTo>
                  <a:cubicBezTo>
                    <a:pt x="12723" y="20243"/>
                    <a:pt x="12184" y="20055"/>
                    <a:pt x="11746" y="20055"/>
                  </a:cubicBezTo>
                  <a:cubicBezTo>
                    <a:pt x="11640" y="20055"/>
                    <a:pt x="11539" y="20066"/>
                    <a:pt x="11450" y="20090"/>
                  </a:cubicBezTo>
                  <a:cubicBezTo>
                    <a:pt x="11432" y="20094"/>
                    <a:pt x="11414" y="20096"/>
                    <a:pt x="11395" y="20096"/>
                  </a:cubicBezTo>
                  <a:cubicBezTo>
                    <a:pt x="11315" y="20096"/>
                    <a:pt x="11225" y="20061"/>
                    <a:pt x="11139" y="20060"/>
                  </a:cubicBezTo>
                  <a:cubicBezTo>
                    <a:pt x="10938" y="20040"/>
                    <a:pt x="10736" y="19999"/>
                    <a:pt x="10535" y="19999"/>
                  </a:cubicBezTo>
                  <a:cubicBezTo>
                    <a:pt x="10524" y="19999"/>
                    <a:pt x="10513" y="19999"/>
                    <a:pt x="10503" y="20000"/>
                  </a:cubicBezTo>
                  <a:cubicBezTo>
                    <a:pt x="10281" y="20004"/>
                    <a:pt x="10018" y="20142"/>
                    <a:pt x="9809" y="20142"/>
                  </a:cubicBezTo>
                  <a:cubicBezTo>
                    <a:pt x="9708" y="20142"/>
                    <a:pt x="9621" y="20110"/>
                    <a:pt x="9555" y="20017"/>
                  </a:cubicBezTo>
                  <a:cubicBezTo>
                    <a:pt x="9447" y="19861"/>
                    <a:pt x="9716" y="19405"/>
                    <a:pt x="9867" y="19113"/>
                  </a:cubicBezTo>
                  <a:cubicBezTo>
                    <a:pt x="10397" y="18080"/>
                    <a:pt x="10861" y="17014"/>
                    <a:pt x="11402" y="15983"/>
                  </a:cubicBezTo>
                  <a:cubicBezTo>
                    <a:pt x="11850" y="15129"/>
                    <a:pt x="12270" y="14267"/>
                    <a:pt x="12802" y="13455"/>
                  </a:cubicBezTo>
                  <a:cubicBezTo>
                    <a:pt x="13642" y="12175"/>
                    <a:pt x="14370" y="10840"/>
                    <a:pt x="15498" y="9742"/>
                  </a:cubicBezTo>
                  <a:cubicBezTo>
                    <a:pt x="16447" y="8818"/>
                    <a:pt x="17215" y="7701"/>
                    <a:pt x="18088" y="6690"/>
                  </a:cubicBezTo>
                  <a:cubicBezTo>
                    <a:pt x="18323" y="6418"/>
                    <a:pt x="18623" y="6207"/>
                    <a:pt x="18864" y="5963"/>
                  </a:cubicBezTo>
                  <a:cubicBezTo>
                    <a:pt x="19558" y="5263"/>
                    <a:pt x="19331" y="4604"/>
                    <a:pt x="19079" y="3865"/>
                  </a:cubicBezTo>
                  <a:cubicBezTo>
                    <a:pt x="18661" y="2636"/>
                    <a:pt x="17858" y="1814"/>
                    <a:pt x="16690" y="1233"/>
                  </a:cubicBezTo>
                  <a:cubicBezTo>
                    <a:pt x="16108" y="942"/>
                    <a:pt x="15636" y="475"/>
                    <a:pt x="14997" y="180"/>
                  </a:cubicBezTo>
                  <a:cubicBezTo>
                    <a:pt x="14723" y="53"/>
                    <a:pt x="14483" y="0"/>
                    <a:pt x="142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3" name="Google Shape;363;p13"/>
          <p:cNvGrpSpPr/>
          <p:nvPr/>
        </p:nvGrpSpPr>
        <p:grpSpPr>
          <a:xfrm>
            <a:off x="790192" y="2467773"/>
            <a:ext cx="1519379" cy="814896"/>
            <a:chOff x="1504631" y="2469324"/>
            <a:chExt cx="1089168" cy="357250"/>
          </a:xfrm>
        </p:grpSpPr>
        <p:sp>
          <p:nvSpPr>
            <p:cNvPr id="364" name="Google Shape;364;p13"/>
            <p:cNvSpPr/>
            <p:nvPr/>
          </p:nvSpPr>
          <p:spPr>
            <a:xfrm>
              <a:off x="1504631" y="2469324"/>
              <a:ext cx="1089168" cy="357250"/>
            </a:xfrm>
            <a:custGeom>
              <a:rect b="b" l="l" r="r" t="t"/>
              <a:pathLst>
                <a:path extrusionOk="0" h="19238" w="58652">
                  <a:moveTo>
                    <a:pt x="21978" y="50"/>
                  </a:moveTo>
                  <a:cubicBezTo>
                    <a:pt x="20367" y="50"/>
                    <a:pt x="18752" y="83"/>
                    <a:pt x="17140" y="94"/>
                  </a:cubicBezTo>
                  <a:cubicBezTo>
                    <a:pt x="14998" y="111"/>
                    <a:pt x="12843" y="438"/>
                    <a:pt x="10721" y="793"/>
                  </a:cubicBezTo>
                  <a:cubicBezTo>
                    <a:pt x="8687" y="1132"/>
                    <a:pt x="6627" y="1154"/>
                    <a:pt x="4588" y="1432"/>
                  </a:cubicBezTo>
                  <a:cubicBezTo>
                    <a:pt x="3111" y="1634"/>
                    <a:pt x="1100" y="2547"/>
                    <a:pt x="618" y="4161"/>
                  </a:cubicBezTo>
                  <a:cubicBezTo>
                    <a:pt x="499" y="4553"/>
                    <a:pt x="165" y="4973"/>
                    <a:pt x="241" y="5313"/>
                  </a:cubicBezTo>
                  <a:cubicBezTo>
                    <a:pt x="482" y="6390"/>
                    <a:pt x="16" y="7401"/>
                    <a:pt x="160" y="8507"/>
                  </a:cubicBezTo>
                  <a:cubicBezTo>
                    <a:pt x="443" y="10679"/>
                    <a:pt x="0" y="12902"/>
                    <a:pt x="1259" y="14975"/>
                  </a:cubicBezTo>
                  <a:cubicBezTo>
                    <a:pt x="1965" y="16140"/>
                    <a:pt x="3965" y="17774"/>
                    <a:pt x="5381" y="17778"/>
                  </a:cubicBezTo>
                  <a:cubicBezTo>
                    <a:pt x="5382" y="17778"/>
                    <a:pt x="5382" y="17778"/>
                    <a:pt x="5383" y="17778"/>
                  </a:cubicBezTo>
                  <a:cubicBezTo>
                    <a:pt x="5705" y="17778"/>
                    <a:pt x="6095" y="17565"/>
                    <a:pt x="6423" y="17565"/>
                  </a:cubicBezTo>
                  <a:cubicBezTo>
                    <a:pt x="6695" y="17565"/>
                    <a:pt x="6924" y="17713"/>
                    <a:pt x="7033" y="18254"/>
                  </a:cubicBezTo>
                  <a:cubicBezTo>
                    <a:pt x="7037" y="18274"/>
                    <a:pt x="7120" y="18299"/>
                    <a:pt x="7179" y="18299"/>
                  </a:cubicBezTo>
                  <a:cubicBezTo>
                    <a:pt x="7196" y="18299"/>
                    <a:pt x="7211" y="18297"/>
                    <a:pt x="7221" y="18292"/>
                  </a:cubicBezTo>
                  <a:cubicBezTo>
                    <a:pt x="7517" y="18141"/>
                    <a:pt x="7805" y="18084"/>
                    <a:pt x="8088" y="18084"/>
                  </a:cubicBezTo>
                  <a:cubicBezTo>
                    <a:pt x="8948" y="18084"/>
                    <a:pt x="9763" y="18605"/>
                    <a:pt x="10609" y="18605"/>
                  </a:cubicBezTo>
                  <a:cubicBezTo>
                    <a:pt x="10713" y="18605"/>
                    <a:pt x="10818" y="18597"/>
                    <a:pt x="10924" y="18580"/>
                  </a:cubicBezTo>
                  <a:cubicBezTo>
                    <a:pt x="11119" y="18546"/>
                    <a:pt x="11315" y="18533"/>
                    <a:pt x="11510" y="18533"/>
                  </a:cubicBezTo>
                  <a:cubicBezTo>
                    <a:pt x="12401" y="18533"/>
                    <a:pt x="13292" y="18815"/>
                    <a:pt x="14178" y="18815"/>
                  </a:cubicBezTo>
                  <a:cubicBezTo>
                    <a:pt x="14632" y="18815"/>
                    <a:pt x="15084" y="18741"/>
                    <a:pt x="15535" y="18517"/>
                  </a:cubicBezTo>
                  <a:cubicBezTo>
                    <a:pt x="15599" y="18485"/>
                    <a:pt x="15667" y="18462"/>
                    <a:pt x="15726" y="18462"/>
                  </a:cubicBezTo>
                  <a:cubicBezTo>
                    <a:pt x="15797" y="18462"/>
                    <a:pt x="15855" y="18495"/>
                    <a:pt x="15877" y="18587"/>
                  </a:cubicBezTo>
                  <a:cubicBezTo>
                    <a:pt x="15958" y="18939"/>
                    <a:pt x="16144" y="19041"/>
                    <a:pt x="16345" y="19041"/>
                  </a:cubicBezTo>
                  <a:cubicBezTo>
                    <a:pt x="16542" y="19041"/>
                    <a:pt x="16755" y="18943"/>
                    <a:pt x="16897" y="18888"/>
                  </a:cubicBezTo>
                  <a:cubicBezTo>
                    <a:pt x="17240" y="18754"/>
                    <a:pt x="17583" y="18711"/>
                    <a:pt x="17927" y="18711"/>
                  </a:cubicBezTo>
                  <a:cubicBezTo>
                    <a:pt x="18567" y="18711"/>
                    <a:pt x="19210" y="18861"/>
                    <a:pt x="19866" y="18861"/>
                  </a:cubicBezTo>
                  <a:cubicBezTo>
                    <a:pt x="20105" y="18861"/>
                    <a:pt x="20347" y="18841"/>
                    <a:pt x="20590" y="18786"/>
                  </a:cubicBezTo>
                  <a:cubicBezTo>
                    <a:pt x="20778" y="18744"/>
                    <a:pt x="20991" y="18726"/>
                    <a:pt x="21217" y="18726"/>
                  </a:cubicBezTo>
                  <a:cubicBezTo>
                    <a:pt x="21836" y="18726"/>
                    <a:pt x="22559" y="18861"/>
                    <a:pt x="23180" y="19006"/>
                  </a:cubicBezTo>
                  <a:cubicBezTo>
                    <a:pt x="23239" y="19019"/>
                    <a:pt x="23295" y="19026"/>
                    <a:pt x="23350" y="19026"/>
                  </a:cubicBezTo>
                  <a:cubicBezTo>
                    <a:pt x="23855" y="19026"/>
                    <a:pt x="24176" y="18494"/>
                    <a:pt x="24291" y="18494"/>
                  </a:cubicBezTo>
                  <a:cubicBezTo>
                    <a:pt x="24298" y="18494"/>
                    <a:pt x="24304" y="18496"/>
                    <a:pt x="24310" y="18500"/>
                  </a:cubicBezTo>
                  <a:cubicBezTo>
                    <a:pt x="24736" y="18822"/>
                    <a:pt x="25182" y="18903"/>
                    <a:pt x="25633" y="18903"/>
                  </a:cubicBezTo>
                  <a:cubicBezTo>
                    <a:pt x="26084" y="18903"/>
                    <a:pt x="26541" y="18822"/>
                    <a:pt x="26986" y="18822"/>
                  </a:cubicBezTo>
                  <a:cubicBezTo>
                    <a:pt x="27134" y="18822"/>
                    <a:pt x="27282" y="18831"/>
                    <a:pt x="27427" y="18855"/>
                  </a:cubicBezTo>
                  <a:cubicBezTo>
                    <a:pt x="29621" y="19219"/>
                    <a:pt x="31834" y="19110"/>
                    <a:pt x="34034" y="19206"/>
                  </a:cubicBezTo>
                  <a:cubicBezTo>
                    <a:pt x="34555" y="19229"/>
                    <a:pt x="35079" y="19238"/>
                    <a:pt x="35604" y="19238"/>
                  </a:cubicBezTo>
                  <a:cubicBezTo>
                    <a:pt x="36927" y="19238"/>
                    <a:pt x="38258" y="19185"/>
                    <a:pt x="39577" y="19182"/>
                  </a:cubicBezTo>
                  <a:cubicBezTo>
                    <a:pt x="42487" y="19175"/>
                    <a:pt x="45396" y="19112"/>
                    <a:pt x="48291" y="18905"/>
                  </a:cubicBezTo>
                  <a:cubicBezTo>
                    <a:pt x="50239" y="18766"/>
                    <a:pt x="52182" y="18642"/>
                    <a:pt x="54139" y="18180"/>
                  </a:cubicBezTo>
                  <a:cubicBezTo>
                    <a:pt x="56402" y="17645"/>
                    <a:pt x="56950" y="15958"/>
                    <a:pt x="57494" y="14417"/>
                  </a:cubicBezTo>
                  <a:cubicBezTo>
                    <a:pt x="58339" y="12020"/>
                    <a:pt x="58652" y="9456"/>
                    <a:pt x="58541" y="6864"/>
                  </a:cubicBezTo>
                  <a:cubicBezTo>
                    <a:pt x="58414" y="6009"/>
                    <a:pt x="58278" y="5299"/>
                    <a:pt x="57625" y="4475"/>
                  </a:cubicBezTo>
                  <a:cubicBezTo>
                    <a:pt x="56086" y="2533"/>
                    <a:pt x="53828" y="2244"/>
                    <a:pt x="51784" y="1483"/>
                  </a:cubicBezTo>
                  <a:cubicBezTo>
                    <a:pt x="51171" y="1256"/>
                    <a:pt x="50537" y="1087"/>
                    <a:pt x="49893" y="979"/>
                  </a:cubicBezTo>
                  <a:cubicBezTo>
                    <a:pt x="48854" y="813"/>
                    <a:pt x="47812" y="902"/>
                    <a:pt x="46751" y="640"/>
                  </a:cubicBezTo>
                  <a:cubicBezTo>
                    <a:pt x="44156" y="1"/>
                    <a:pt x="41432" y="138"/>
                    <a:pt x="38777" y="79"/>
                  </a:cubicBezTo>
                  <a:cubicBezTo>
                    <a:pt x="37839" y="59"/>
                    <a:pt x="36898" y="50"/>
                    <a:pt x="35957" y="50"/>
                  </a:cubicBezTo>
                  <a:cubicBezTo>
                    <a:pt x="34045" y="50"/>
                    <a:pt x="32128" y="85"/>
                    <a:pt x="30216" y="125"/>
                  </a:cubicBezTo>
                  <a:cubicBezTo>
                    <a:pt x="29648" y="138"/>
                    <a:pt x="29076" y="143"/>
                    <a:pt x="28503" y="143"/>
                  </a:cubicBezTo>
                  <a:cubicBezTo>
                    <a:pt x="26998" y="143"/>
                    <a:pt x="25482" y="107"/>
                    <a:pt x="23977" y="71"/>
                  </a:cubicBezTo>
                  <a:cubicBezTo>
                    <a:pt x="23312" y="55"/>
                    <a:pt x="22645" y="50"/>
                    <a:pt x="21978" y="5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1504631" y="2469324"/>
              <a:ext cx="1089168" cy="357250"/>
            </a:xfrm>
            <a:custGeom>
              <a:rect b="b" l="l" r="r" t="t"/>
              <a:pathLst>
                <a:path extrusionOk="0" h="19238" w="58652">
                  <a:moveTo>
                    <a:pt x="36191" y="1426"/>
                  </a:moveTo>
                  <a:cubicBezTo>
                    <a:pt x="36787" y="1426"/>
                    <a:pt x="37414" y="1496"/>
                    <a:pt x="38002" y="1633"/>
                  </a:cubicBezTo>
                  <a:cubicBezTo>
                    <a:pt x="38112" y="1658"/>
                    <a:pt x="38227" y="1686"/>
                    <a:pt x="38337" y="1686"/>
                  </a:cubicBezTo>
                  <a:cubicBezTo>
                    <a:pt x="38364" y="1686"/>
                    <a:pt x="38389" y="1685"/>
                    <a:pt x="38415" y="1681"/>
                  </a:cubicBezTo>
                  <a:cubicBezTo>
                    <a:pt x="39149" y="1573"/>
                    <a:pt x="39880" y="1529"/>
                    <a:pt x="40608" y="1529"/>
                  </a:cubicBezTo>
                  <a:cubicBezTo>
                    <a:pt x="42771" y="1529"/>
                    <a:pt x="44911" y="1917"/>
                    <a:pt x="47054" y="2176"/>
                  </a:cubicBezTo>
                  <a:cubicBezTo>
                    <a:pt x="48556" y="2356"/>
                    <a:pt x="50069" y="2428"/>
                    <a:pt x="51532" y="2964"/>
                  </a:cubicBezTo>
                  <a:cubicBezTo>
                    <a:pt x="52852" y="3450"/>
                    <a:pt x="54294" y="3697"/>
                    <a:pt x="55489" y="4420"/>
                  </a:cubicBezTo>
                  <a:cubicBezTo>
                    <a:pt x="56060" y="4767"/>
                    <a:pt x="56534" y="5576"/>
                    <a:pt x="56656" y="6245"/>
                  </a:cubicBezTo>
                  <a:cubicBezTo>
                    <a:pt x="56937" y="7785"/>
                    <a:pt x="56902" y="9338"/>
                    <a:pt x="56681" y="10932"/>
                  </a:cubicBezTo>
                  <a:cubicBezTo>
                    <a:pt x="56519" y="12100"/>
                    <a:pt x="56461" y="13267"/>
                    <a:pt x="56136" y="14431"/>
                  </a:cubicBezTo>
                  <a:cubicBezTo>
                    <a:pt x="55632" y="16232"/>
                    <a:pt x="55145" y="16721"/>
                    <a:pt x="53278" y="16837"/>
                  </a:cubicBezTo>
                  <a:cubicBezTo>
                    <a:pt x="52826" y="16866"/>
                    <a:pt x="52386" y="17022"/>
                    <a:pt x="51904" y="17022"/>
                  </a:cubicBezTo>
                  <a:cubicBezTo>
                    <a:pt x="51712" y="17022"/>
                    <a:pt x="51512" y="16997"/>
                    <a:pt x="51303" y="16929"/>
                  </a:cubicBezTo>
                  <a:cubicBezTo>
                    <a:pt x="50278" y="17277"/>
                    <a:pt x="49136" y="17262"/>
                    <a:pt x="48013" y="17271"/>
                  </a:cubicBezTo>
                  <a:cubicBezTo>
                    <a:pt x="46508" y="17282"/>
                    <a:pt x="45033" y="17565"/>
                    <a:pt x="43514" y="17565"/>
                  </a:cubicBezTo>
                  <a:cubicBezTo>
                    <a:pt x="43425" y="17565"/>
                    <a:pt x="43336" y="17564"/>
                    <a:pt x="43246" y="17562"/>
                  </a:cubicBezTo>
                  <a:cubicBezTo>
                    <a:pt x="43017" y="17557"/>
                    <a:pt x="42788" y="17555"/>
                    <a:pt x="42557" y="17555"/>
                  </a:cubicBezTo>
                  <a:cubicBezTo>
                    <a:pt x="41510" y="17555"/>
                    <a:pt x="40453" y="17599"/>
                    <a:pt x="39404" y="17599"/>
                  </a:cubicBezTo>
                  <a:cubicBezTo>
                    <a:pt x="39173" y="17599"/>
                    <a:pt x="38943" y="17597"/>
                    <a:pt x="38713" y="17592"/>
                  </a:cubicBezTo>
                  <a:cubicBezTo>
                    <a:pt x="38507" y="17587"/>
                    <a:pt x="38301" y="17585"/>
                    <a:pt x="38096" y="17585"/>
                  </a:cubicBezTo>
                  <a:cubicBezTo>
                    <a:pt x="37118" y="17585"/>
                    <a:pt x="36142" y="17631"/>
                    <a:pt x="35161" y="17631"/>
                  </a:cubicBezTo>
                  <a:cubicBezTo>
                    <a:pt x="34414" y="17631"/>
                    <a:pt x="33664" y="17604"/>
                    <a:pt x="32908" y="17509"/>
                  </a:cubicBezTo>
                  <a:cubicBezTo>
                    <a:pt x="31617" y="17346"/>
                    <a:pt x="30275" y="17250"/>
                    <a:pt x="28939" y="17250"/>
                  </a:cubicBezTo>
                  <a:cubicBezTo>
                    <a:pt x="28633" y="17250"/>
                    <a:pt x="28328" y="17255"/>
                    <a:pt x="28025" y="17265"/>
                  </a:cubicBezTo>
                  <a:cubicBezTo>
                    <a:pt x="27905" y="17269"/>
                    <a:pt x="27785" y="17271"/>
                    <a:pt x="27666" y="17271"/>
                  </a:cubicBezTo>
                  <a:cubicBezTo>
                    <a:pt x="26781" y="17271"/>
                    <a:pt x="25888" y="17174"/>
                    <a:pt x="25020" y="17174"/>
                  </a:cubicBezTo>
                  <a:cubicBezTo>
                    <a:pt x="24688" y="17174"/>
                    <a:pt x="24359" y="17188"/>
                    <a:pt x="24036" y="17228"/>
                  </a:cubicBezTo>
                  <a:cubicBezTo>
                    <a:pt x="23815" y="17255"/>
                    <a:pt x="23597" y="17265"/>
                    <a:pt x="23379" y="17265"/>
                  </a:cubicBezTo>
                  <a:cubicBezTo>
                    <a:pt x="22423" y="17265"/>
                    <a:pt x="21493" y="17054"/>
                    <a:pt x="20551" y="17054"/>
                  </a:cubicBezTo>
                  <a:cubicBezTo>
                    <a:pt x="20245" y="17054"/>
                    <a:pt x="19936" y="17076"/>
                    <a:pt x="19626" y="17136"/>
                  </a:cubicBezTo>
                  <a:cubicBezTo>
                    <a:pt x="19208" y="17216"/>
                    <a:pt x="18791" y="17246"/>
                    <a:pt x="18373" y="17246"/>
                  </a:cubicBezTo>
                  <a:cubicBezTo>
                    <a:pt x="17174" y="17246"/>
                    <a:pt x="15973" y="17000"/>
                    <a:pt x="14765" y="17000"/>
                  </a:cubicBezTo>
                  <a:cubicBezTo>
                    <a:pt x="14707" y="17000"/>
                    <a:pt x="14649" y="17001"/>
                    <a:pt x="14592" y="17002"/>
                  </a:cubicBezTo>
                  <a:cubicBezTo>
                    <a:pt x="14433" y="17005"/>
                    <a:pt x="14274" y="17007"/>
                    <a:pt x="14115" y="17007"/>
                  </a:cubicBezTo>
                  <a:cubicBezTo>
                    <a:pt x="12169" y="17007"/>
                    <a:pt x="10223" y="16777"/>
                    <a:pt x="8287" y="16517"/>
                  </a:cubicBezTo>
                  <a:cubicBezTo>
                    <a:pt x="7888" y="16463"/>
                    <a:pt x="7497" y="16156"/>
                    <a:pt x="7091" y="16156"/>
                  </a:cubicBezTo>
                  <a:cubicBezTo>
                    <a:pt x="6897" y="16156"/>
                    <a:pt x="6701" y="16225"/>
                    <a:pt x="6498" y="16425"/>
                  </a:cubicBezTo>
                  <a:cubicBezTo>
                    <a:pt x="6097" y="15431"/>
                    <a:pt x="5022" y="15947"/>
                    <a:pt x="4298" y="15543"/>
                  </a:cubicBezTo>
                  <a:cubicBezTo>
                    <a:pt x="3492" y="15093"/>
                    <a:pt x="3016" y="14382"/>
                    <a:pt x="2349" y="13860"/>
                  </a:cubicBezTo>
                  <a:cubicBezTo>
                    <a:pt x="1775" y="13410"/>
                    <a:pt x="2189" y="12399"/>
                    <a:pt x="2102" y="11638"/>
                  </a:cubicBezTo>
                  <a:cubicBezTo>
                    <a:pt x="1929" y="10147"/>
                    <a:pt x="2035" y="8616"/>
                    <a:pt x="1783" y="7143"/>
                  </a:cubicBezTo>
                  <a:cubicBezTo>
                    <a:pt x="1630" y="6262"/>
                    <a:pt x="1780" y="5480"/>
                    <a:pt x="1945" y="4674"/>
                  </a:cubicBezTo>
                  <a:cubicBezTo>
                    <a:pt x="2155" y="3655"/>
                    <a:pt x="3212" y="3338"/>
                    <a:pt x="3948" y="3104"/>
                  </a:cubicBezTo>
                  <a:cubicBezTo>
                    <a:pt x="5066" y="2749"/>
                    <a:pt x="6329" y="2556"/>
                    <a:pt x="7497" y="2556"/>
                  </a:cubicBezTo>
                  <a:cubicBezTo>
                    <a:pt x="7546" y="2556"/>
                    <a:pt x="7595" y="2556"/>
                    <a:pt x="7644" y="2557"/>
                  </a:cubicBezTo>
                  <a:cubicBezTo>
                    <a:pt x="8106" y="2563"/>
                    <a:pt x="8567" y="2567"/>
                    <a:pt x="9028" y="2567"/>
                  </a:cubicBezTo>
                  <a:cubicBezTo>
                    <a:pt x="10147" y="2567"/>
                    <a:pt x="11264" y="2540"/>
                    <a:pt x="12369" y="2434"/>
                  </a:cubicBezTo>
                  <a:cubicBezTo>
                    <a:pt x="14536" y="2227"/>
                    <a:pt x="16684" y="1894"/>
                    <a:pt x="18876" y="1889"/>
                  </a:cubicBezTo>
                  <a:cubicBezTo>
                    <a:pt x="18970" y="1889"/>
                    <a:pt x="19065" y="1889"/>
                    <a:pt x="19160" y="1889"/>
                  </a:cubicBezTo>
                  <a:cubicBezTo>
                    <a:pt x="19659" y="1889"/>
                    <a:pt x="20160" y="1893"/>
                    <a:pt x="20661" y="1893"/>
                  </a:cubicBezTo>
                  <a:cubicBezTo>
                    <a:pt x="21952" y="1893"/>
                    <a:pt x="23242" y="1868"/>
                    <a:pt x="24492" y="1695"/>
                  </a:cubicBezTo>
                  <a:cubicBezTo>
                    <a:pt x="24728" y="1662"/>
                    <a:pt x="24964" y="1650"/>
                    <a:pt x="25200" y="1650"/>
                  </a:cubicBezTo>
                  <a:cubicBezTo>
                    <a:pt x="25797" y="1650"/>
                    <a:pt x="26393" y="1726"/>
                    <a:pt x="26988" y="1726"/>
                  </a:cubicBezTo>
                  <a:cubicBezTo>
                    <a:pt x="27482" y="1726"/>
                    <a:pt x="27976" y="1674"/>
                    <a:pt x="28469" y="1483"/>
                  </a:cubicBezTo>
                  <a:cubicBezTo>
                    <a:pt x="28563" y="1448"/>
                    <a:pt x="28682" y="1433"/>
                    <a:pt x="28816" y="1433"/>
                  </a:cubicBezTo>
                  <a:cubicBezTo>
                    <a:pt x="29192" y="1433"/>
                    <a:pt x="29688" y="1549"/>
                    <a:pt x="30069" y="1656"/>
                  </a:cubicBezTo>
                  <a:cubicBezTo>
                    <a:pt x="30293" y="1718"/>
                    <a:pt x="30513" y="1776"/>
                    <a:pt x="30722" y="1776"/>
                  </a:cubicBezTo>
                  <a:cubicBezTo>
                    <a:pt x="30809" y="1776"/>
                    <a:pt x="30895" y="1766"/>
                    <a:pt x="30979" y="1742"/>
                  </a:cubicBezTo>
                  <a:cubicBezTo>
                    <a:pt x="31604" y="1561"/>
                    <a:pt x="32238" y="1524"/>
                    <a:pt x="32875" y="1524"/>
                  </a:cubicBezTo>
                  <a:cubicBezTo>
                    <a:pt x="33310" y="1524"/>
                    <a:pt x="33746" y="1541"/>
                    <a:pt x="34182" y="1541"/>
                  </a:cubicBezTo>
                  <a:cubicBezTo>
                    <a:pt x="34565" y="1541"/>
                    <a:pt x="34948" y="1528"/>
                    <a:pt x="35330" y="1479"/>
                  </a:cubicBezTo>
                  <a:cubicBezTo>
                    <a:pt x="35603" y="1443"/>
                    <a:pt x="35893" y="1426"/>
                    <a:pt x="36191" y="1426"/>
                  </a:cubicBezTo>
                  <a:close/>
                  <a:moveTo>
                    <a:pt x="21978" y="50"/>
                  </a:moveTo>
                  <a:cubicBezTo>
                    <a:pt x="20367" y="50"/>
                    <a:pt x="18752" y="83"/>
                    <a:pt x="17140" y="94"/>
                  </a:cubicBezTo>
                  <a:cubicBezTo>
                    <a:pt x="14998" y="111"/>
                    <a:pt x="12843" y="438"/>
                    <a:pt x="10721" y="793"/>
                  </a:cubicBezTo>
                  <a:cubicBezTo>
                    <a:pt x="8687" y="1132"/>
                    <a:pt x="6627" y="1154"/>
                    <a:pt x="4588" y="1432"/>
                  </a:cubicBezTo>
                  <a:cubicBezTo>
                    <a:pt x="3111" y="1634"/>
                    <a:pt x="1100" y="2547"/>
                    <a:pt x="618" y="4161"/>
                  </a:cubicBezTo>
                  <a:cubicBezTo>
                    <a:pt x="499" y="4553"/>
                    <a:pt x="165" y="4973"/>
                    <a:pt x="241" y="5313"/>
                  </a:cubicBezTo>
                  <a:cubicBezTo>
                    <a:pt x="482" y="6390"/>
                    <a:pt x="16" y="7401"/>
                    <a:pt x="160" y="8507"/>
                  </a:cubicBezTo>
                  <a:cubicBezTo>
                    <a:pt x="443" y="10679"/>
                    <a:pt x="0" y="12902"/>
                    <a:pt x="1259" y="14975"/>
                  </a:cubicBezTo>
                  <a:cubicBezTo>
                    <a:pt x="1965" y="16140"/>
                    <a:pt x="3965" y="17774"/>
                    <a:pt x="5381" y="17778"/>
                  </a:cubicBezTo>
                  <a:cubicBezTo>
                    <a:pt x="5382" y="17778"/>
                    <a:pt x="5382" y="17778"/>
                    <a:pt x="5383" y="17778"/>
                  </a:cubicBezTo>
                  <a:cubicBezTo>
                    <a:pt x="5705" y="17778"/>
                    <a:pt x="6095" y="17565"/>
                    <a:pt x="6423" y="17565"/>
                  </a:cubicBezTo>
                  <a:cubicBezTo>
                    <a:pt x="6695" y="17565"/>
                    <a:pt x="6924" y="17713"/>
                    <a:pt x="7033" y="18254"/>
                  </a:cubicBezTo>
                  <a:cubicBezTo>
                    <a:pt x="7037" y="18274"/>
                    <a:pt x="7120" y="18299"/>
                    <a:pt x="7179" y="18299"/>
                  </a:cubicBezTo>
                  <a:cubicBezTo>
                    <a:pt x="7196" y="18299"/>
                    <a:pt x="7211" y="18297"/>
                    <a:pt x="7221" y="18292"/>
                  </a:cubicBezTo>
                  <a:cubicBezTo>
                    <a:pt x="7517" y="18141"/>
                    <a:pt x="7805" y="18084"/>
                    <a:pt x="8088" y="18084"/>
                  </a:cubicBezTo>
                  <a:cubicBezTo>
                    <a:pt x="8948" y="18084"/>
                    <a:pt x="9763" y="18605"/>
                    <a:pt x="10609" y="18605"/>
                  </a:cubicBezTo>
                  <a:cubicBezTo>
                    <a:pt x="10713" y="18605"/>
                    <a:pt x="10818" y="18597"/>
                    <a:pt x="10924" y="18580"/>
                  </a:cubicBezTo>
                  <a:cubicBezTo>
                    <a:pt x="11119" y="18546"/>
                    <a:pt x="11315" y="18533"/>
                    <a:pt x="11510" y="18533"/>
                  </a:cubicBezTo>
                  <a:cubicBezTo>
                    <a:pt x="12401" y="18533"/>
                    <a:pt x="13292" y="18815"/>
                    <a:pt x="14178" y="18815"/>
                  </a:cubicBezTo>
                  <a:cubicBezTo>
                    <a:pt x="14632" y="18815"/>
                    <a:pt x="15084" y="18741"/>
                    <a:pt x="15535" y="18517"/>
                  </a:cubicBezTo>
                  <a:cubicBezTo>
                    <a:pt x="15599" y="18485"/>
                    <a:pt x="15667" y="18462"/>
                    <a:pt x="15726" y="18462"/>
                  </a:cubicBezTo>
                  <a:cubicBezTo>
                    <a:pt x="15797" y="18462"/>
                    <a:pt x="15855" y="18495"/>
                    <a:pt x="15877" y="18587"/>
                  </a:cubicBezTo>
                  <a:cubicBezTo>
                    <a:pt x="15958" y="18939"/>
                    <a:pt x="16144" y="19041"/>
                    <a:pt x="16345" y="19041"/>
                  </a:cubicBezTo>
                  <a:cubicBezTo>
                    <a:pt x="16542" y="19041"/>
                    <a:pt x="16755" y="18943"/>
                    <a:pt x="16897" y="18888"/>
                  </a:cubicBezTo>
                  <a:cubicBezTo>
                    <a:pt x="17240" y="18754"/>
                    <a:pt x="17583" y="18711"/>
                    <a:pt x="17927" y="18711"/>
                  </a:cubicBezTo>
                  <a:cubicBezTo>
                    <a:pt x="18567" y="18711"/>
                    <a:pt x="19210" y="18861"/>
                    <a:pt x="19866" y="18861"/>
                  </a:cubicBezTo>
                  <a:cubicBezTo>
                    <a:pt x="20105" y="18861"/>
                    <a:pt x="20347" y="18841"/>
                    <a:pt x="20590" y="18786"/>
                  </a:cubicBezTo>
                  <a:cubicBezTo>
                    <a:pt x="20778" y="18744"/>
                    <a:pt x="20991" y="18726"/>
                    <a:pt x="21217" y="18726"/>
                  </a:cubicBezTo>
                  <a:cubicBezTo>
                    <a:pt x="21836" y="18726"/>
                    <a:pt x="22559" y="18861"/>
                    <a:pt x="23180" y="19006"/>
                  </a:cubicBezTo>
                  <a:cubicBezTo>
                    <a:pt x="23239" y="19019"/>
                    <a:pt x="23295" y="19026"/>
                    <a:pt x="23350" y="19026"/>
                  </a:cubicBezTo>
                  <a:cubicBezTo>
                    <a:pt x="23855" y="19026"/>
                    <a:pt x="24176" y="18494"/>
                    <a:pt x="24291" y="18494"/>
                  </a:cubicBezTo>
                  <a:cubicBezTo>
                    <a:pt x="24298" y="18494"/>
                    <a:pt x="24304" y="18496"/>
                    <a:pt x="24310" y="18500"/>
                  </a:cubicBezTo>
                  <a:cubicBezTo>
                    <a:pt x="24736" y="18822"/>
                    <a:pt x="25182" y="18903"/>
                    <a:pt x="25633" y="18903"/>
                  </a:cubicBezTo>
                  <a:cubicBezTo>
                    <a:pt x="26084" y="18903"/>
                    <a:pt x="26541" y="18822"/>
                    <a:pt x="26986" y="18822"/>
                  </a:cubicBezTo>
                  <a:cubicBezTo>
                    <a:pt x="27134" y="18822"/>
                    <a:pt x="27282" y="18831"/>
                    <a:pt x="27427" y="18855"/>
                  </a:cubicBezTo>
                  <a:cubicBezTo>
                    <a:pt x="29621" y="19219"/>
                    <a:pt x="31834" y="19110"/>
                    <a:pt x="34034" y="19206"/>
                  </a:cubicBezTo>
                  <a:cubicBezTo>
                    <a:pt x="34555" y="19229"/>
                    <a:pt x="35079" y="19238"/>
                    <a:pt x="35604" y="19238"/>
                  </a:cubicBezTo>
                  <a:cubicBezTo>
                    <a:pt x="36927" y="19238"/>
                    <a:pt x="38258" y="19185"/>
                    <a:pt x="39577" y="19182"/>
                  </a:cubicBezTo>
                  <a:cubicBezTo>
                    <a:pt x="42487" y="19175"/>
                    <a:pt x="45396" y="19112"/>
                    <a:pt x="48291" y="18905"/>
                  </a:cubicBezTo>
                  <a:cubicBezTo>
                    <a:pt x="50239" y="18766"/>
                    <a:pt x="52182" y="18642"/>
                    <a:pt x="54139" y="18180"/>
                  </a:cubicBezTo>
                  <a:cubicBezTo>
                    <a:pt x="56402" y="17645"/>
                    <a:pt x="56950" y="15958"/>
                    <a:pt x="57494" y="14417"/>
                  </a:cubicBezTo>
                  <a:cubicBezTo>
                    <a:pt x="58339" y="12020"/>
                    <a:pt x="58652" y="9456"/>
                    <a:pt x="58541" y="6864"/>
                  </a:cubicBezTo>
                  <a:cubicBezTo>
                    <a:pt x="58414" y="6009"/>
                    <a:pt x="58278" y="5299"/>
                    <a:pt x="57625" y="4475"/>
                  </a:cubicBezTo>
                  <a:cubicBezTo>
                    <a:pt x="56086" y="2533"/>
                    <a:pt x="53828" y="2244"/>
                    <a:pt x="51784" y="1483"/>
                  </a:cubicBezTo>
                  <a:cubicBezTo>
                    <a:pt x="51171" y="1256"/>
                    <a:pt x="50537" y="1087"/>
                    <a:pt x="49893" y="979"/>
                  </a:cubicBezTo>
                  <a:cubicBezTo>
                    <a:pt x="48854" y="813"/>
                    <a:pt x="47812" y="902"/>
                    <a:pt x="46751" y="640"/>
                  </a:cubicBezTo>
                  <a:cubicBezTo>
                    <a:pt x="44156" y="1"/>
                    <a:pt x="41432" y="138"/>
                    <a:pt x="38777" y="79"/>
                  </a:cubicBezTo>
                  <a:cubicBezTo>
                    <a:pt x="37839" y="59"/>
                    <a:pt x="36898" y="50"/>
                    <a:pt x="35957" y="50"/>
                  </a:cubicBezTo>
                  <a:cubicBezTo>
                    <a:pt x="34045" y="50"/>
                    <a:pt x="32128" y="85"/>
                    <a:pt x="30216" y="125"/>
                  </a:cubicBezTo>
                  <a:cubicBezTo>
                    <a:pt x="29648" y="138"/>
                    <a:pt x="29076" y="143"/>
                    <a:pt x="28503" y="143"/>
                  </a:cubicBezTo>
                  <a:cubicBezTo>
                    <a:pt x="26998" y="143"/>
                    <a:pt x="25482" y="107"/>
                    <a:pt x="23977" y="71"/>
                  </a:cubicBezTo>
                  <a:cubicBezTo>
                    <a:pt x="23312" y="55"/>
                    <a:pt x="22645" y="50"/>
                    <a:pt x="21978" y="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6" name="Google Shape;366;p13"/>
          <p:cNvGrpSpPr/>
          <p:nvPr/>
        </p:nvGrpSpPr>
        <p:grpSpPr>
          <a:xfrm>
            <a:off x="2117479" y="2125978"/>
            <a:ext cx="393094" cy="209646"/>
            <a:chOff x="2509330" y="1371995"/>
            <a:chExt cx="393094" cy="209646"/>
          </a:xfrm>
        </p:grpSpPr>
        <p:sp>
          <p:nvSpPr>
            <p:cNvPr id="367" name="Google Shape;367;p13"/>
            <p:cNvSpPr/>
            <p:nvPr/>
          </p:nvSpPr>
          <p:spPr>
            <a:xfrm>
              <a:off x="2509330" y="1371995"/>
              <a:ext cx="393094" cy="209646"/>
            </a:xfrm>
            <a:custGeom>
              <a:rect b="b" l="l" r="r" t="t"/>
              <a:pathLst>
                <a:path extrusionOk="0" h="15973" w="29950">
                  <a:moveTo>
                    <a:pt x="27452" y="1"/>
                  </a:moveTo>
                  <a:cubicBezTo>
                    <a:pt x="27319" y="1"/>
                    <a:pt x="27186" y="4"/>
                    <a:pt x="27057" y="4"/>
                  </a:cubicBezTo>
                  <a:cubicBezTo>
                    <a:pt x="23277" y="6"/>
                    <a:pt x="19696" y="1121"/>
                    <a:pt x="16149" y="2263"/>
                  </a:cubicBezTo>
                  <a:cubicBezTo>
                    <a:pt x="14263" y="2870"/>
                    <a:pt x="12368" y="3546"/>
                    <a:pt x="10674" y="4635"/>
                  </a:cubicBezTo>
                  <a:cubicBezTo>
                    <a:pt x="9930" y="5113"/>
                    <a:pt x="9073" y="5393"/>
                    <a:pt x="8413" y="6032"/>
                  </a:cubicBezTo>
                  <a:cubicBezTo>
                    <a:pt x="8259" y="6183"/>
                    <a:pt x="8102" y="6253"/>
                    <a:pt x="7959" y="6253"/>
                  </a:cubicBezTo>
                  <a:cubicBezTo>
                    <a:pt x="7718" y="6253"/>
                    <a:pt x="7518" y="6051"/>
                    <a:pt x="7443" y="5699"/>
                  </a:cubicBezTo>
                  <a:cubicBezTo>
                    <a:pt x="7195" y="4536"/>
                    <a:pt x="6316" y="3940"/>
                    <a:pt x="5352" y="3521"/>
                  </a:cubicBezTo>
                  <a:cubicBezTo>
                    <a:pt x="5282" y="3491"/>
                    <a:pt x="5211" y="3477"/>
                    <a:pt x="5140" y="3477"/>
                  </a:cubicBezTo>
                  <a:cubicBezTo>
                    <a:pt x="4780" y="3477"/>
                    <a:pt x="4424" y="3834"/>
                    <a:pt x="4173" y="4158"/>
                  </a:cubicBezTo>
                  <a:cubicBezTo>
                    <a:pt x="3720" y="4744"/>
                    <a:pt x="3372" y="5391"/>
                    <a:pt x="3053" y="6060"/>
                  </a:cubicBezTo>
                  <a:cubicBezTo>
                    <a:pt x="2466" y="7289"/>
                    <a:pt x="1758" y="8468"/>
                    <a:pt x="1272" y="9733"/>
                  </a:cubicBezTo>
                  <a:cubicBezTo>
                    <a:pt x="1040" y="10335"/>
                    <a:pt x="687" y="10893"/>
                    <a:pt x="551" y="11533"/>
                  </a:cubicBezTo>
                  <a:cubicBezTo>
                    <a:pt x="335" y="12561"/>
                    <a:pt x="72" y="13583"/>
                    <a:pt x="22" y="14641"/>
                  </a:cubicBezTo>
                  <a:cubicBezTo>
                    <a:pt x="0" y="15120"/>
                    <a:pt x="697" y="15714"/>
                    <a:pt x="1256" y="15714"/>
                  </a:cubicBezTo>
                  <a:cubicBezTo>
                    <a:pt x="1292" y="15714"/>
                    <a:pt x="1327" y="15711"/>
                    <a:pt x="1362" y="15706"/>
                  </a:cubicBezTo>
                  <a:cubicBezTo>
                    <a:pt x="1514" y="15684"/>
                    <a:pt x="1665" y="15674"/>
                    <a:pt x="1815" y="15674"/>
                  </a:cubicBezTo>
                  <a:cubicBezTo>
                    <a:pt x="2362" y="15674"/>
                    <a:pt x="2891" y="15805"/>
                    <a:pt x="3426" y="15916"/>
                  </a:cubicBezTo>
                  <a:cubicBezTo>
                    <a:pt x="3624" y="15958"/>
                    <a:pt x="3823" y="15972"/>
                    <a:pt x="4021" y="15972"/>
                  </a:cubicBezTo>
                  <a:cubicBezTo>
                    <a:pt x="4506" y="15972"/>
                    <a:pt x="4992" y="15885"/>
                    <a:pt x="5483" y="15885"/>
                  </a:cubicBezTo>
                  <a:cubicBezTo>
                    <a:pt x="5539" y="15885"/>
                    <a:pt x="5596" y="15886"/>
                    <a:pt x="5652" y="15888"/>
                  </a:cubicBezTo>
                  <a:cubicBezTo>
                    <a:pt x="5782" y="15895"/>
                    <a:pt x="5911" y="15897"/>
                    <a:pt x="6039" y="15897"/>
                  </a:cubicBezTo>
                  <a:cubicBezTo>
                    <a:pt x="7725" y="15897"/>
                    <a:pt x="9351" y="15400"/>
                    <a:pt x="10982" y="15014"/>
                  </a:cubicBezTo>
                  <a:cubicBezTo>
                    <a:pt x="11635" y="14860"/>
                    <a:pt x="13016" y="14434"/>
                    <a:pt x="13016" y="13583"/>
                  </a:cubicBezTo>
                  <a:cubicBezTo>
                    <a:pt x="13016" y="13099"/>
                    <a:pt x="12656" y="12412"/>
                    <a:pt x="12254" y="12161"/>
                  </a:cubicBezTo>
                  <a:cubicBezTo>
                    <a:pt x="12173" y="12113"/>
                    <a:pt x="12134" y="11996"/>
                    <a:pt x="12064" y="11919"/>
                  </a:cubicBezTo>
                  <a:cubicBezTo>
                    <a:pt x="11935" y="11749"/>
                    <a:pt x="11822" y="11564"/>
                    <a:pt x="11672" y="11413"/>
                  </a:cubicBezTo>
                  <a:cubicBezTo>
                    <a:pt x="11442" y="11178"/>
                    <a:pt x="10938" y="11079"/>
                    <a:pt x="11010" y="10736"/>
                  </a:cubicBezTo>
                  <a:cubicBezTo>
                    <a:pt x="11049" y="10550"/>
                    <a:pt x="11564" y="10433"/>
                    <a:pt x="11881" y="10341"/>
                  </a:cubicBezTo>
                  <a:cubicBezTo>
                    <a:pt x="12996" y="10021"/>
                    <a:pt x="14090" y="9626"/>
                    <a:pt x="15211" y="9313"/>
                  </a:cubicBezTo>
                  <a:cubicBezTo>
                    <a:pt x="16140" y="9053"/>
                    <a:pt x="17055" y="8767"/>
                    <a:pt x="18012" y="8597"/>
                  </a:cubicBezTo>
                  <a:cubicBezTo>
                    <a:pt x="19399" y="8350"/>
                    <a:pt x="20756" y="8003"/>
                    <a:pt x="22191" y="8003"/>
                  </a:cubicBezTo>
                  <a:cubicBezTo>
                    <a:pt x="22314" y="8003"/>
                    <a:pt x="22438" y="8005"/>
                    <a:pt x="22563" y="8011"/>
                  </a:cubicBezTo>
                  <a:cubicBezTo>
                    <a:pt x="22721" y="8018"/>
                    <a:pt x="22879" y="8021"/>
                    <a:pt x="23037" y="8021"/>
                  </a:cubicBezTo>
                  <a:cubicBezTo>
                    <a:pt x="24205" y="8021"/>
                    <a:pt x="25384" y="7853"/>
                    <a:pt x="26560" y="7802"/>
                  </a:cubicBezTo>
                  <a:cubicBezTo>
                    <a:pt x="26594" y="7801"/>
                    <a:pt x="26628" y="7800"/>
                    <a:pt x="26663" y="7800"/>
                  </a:cubicBezTo>
                  <a:cubicBezTo>
                    <a:pt x="26988" y="7800"/>
                    <a:pt x="27311" y="7861"/>
                    <a:pt x="27621" y="7869"/>
                  </a:cubicBezTo>
                  <a:cubicBezTo>
                    <a:pt x="27639" y="7870"/>
                    <a:pt x="27657" y="7870"/>
                    <a:pt x="27674" y="7870"/>
                  </a:cubicBezTo>
                  <a:cubicBezTo>
                    <a:pt x="28619" y="7870"/>
                    <a:pt x="28937" y="7264"/>
                    <a:pt x="29296" y="6586"/>
                  </a:cubicBezTo>
                  <a:cubicBezTo>
                    <a:pt x="29903" y="5436"/>
                    <a:pt x="29949" y="4291"/>
                    <a:pt x="29571" y="3039"/>
                  </a:cubicBezTo>
                  <a:cubicBezTo>
                    <a:pt x="29385" y="2417"/>
                    <a:pt x="29400" y="1754"/>
                    <a:pt x="29176" y="1087"/>
                  </a:cubicBezTo>
                  <a:cubicBezTo>
                    <a:pt x="28840" y="83"/>
                    <a:pt x="28132" y="1"/>
                    <a:pt x="2745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2509330" y="1371995"/>
              <a:ext cx="393094" cy="209646"/>
            </a:xfrm>
            <a:custGeom>
              <a:rect b="b" l="l" r="r" t="t"/>
              <a:pathLst>
                <a:path extrusionOk="0" h="15973" w="29950">
                  <a:moveTo>
                    <a:pt x="26933" y="937"/>
                  </a:moveTo>
                  <a:cubicBezTo>
                    <a:pt x="27600" y="937"/>
                    <a:pt x="28332" y="1344"/>
                    <a:pt x="28512" y="1972"/>
                  </a:cubicBezTo>
                  <a:cubicBezTo>
                    <a:pt x="28929" y="3422"/>
                    <a:pt x="28929" y="4865"/>
                    <a:pt x="28356" y="6287"/>
                  </a:cubicBezTo>
                  <a:cubicBezTo>
                    <a:pt x="28195" y="6687"/>
                    <a:pt x="27805" y="6911"/>
                    <a:pt x="27493" y="6911"/>
                  </a:cubicBezTo>
                  <a:cubicBezTo>
                    <a:pt x="27441" y="6911"/>
                    <a:pt x="27391" y="6905"/>
                    <a:pt x="27345" y="6892"/>
                  </a:cubicBezTo>
                  <a:cubicBezTo>
                    <a:pt x="27162" y="6842"/>
                    <a:pt x="26986" y="6824"/>
                    <a:pt x="26812" y="6824"/>
                  </a:cubicBezTo>
                  <a:cubicBezTo>
                    <a:pt x="26420" y="6824"/>
                    <a:pt x="26046" y="6914"/>
                    <a:pt x="25657" y="6917"/>
                  </a:cubicBezTo>
                  <a:cubicBezTo>
                    <a:pt x="24414" y="6927"/>
                    <a:pt x="23173" y="6931"/>
                    <a:pt x="21935" y="7076"/>
                  </a:cubicBezTo>
                  <a:cubicBezTo>
                    <a:pt x="20406" y="7253"/>
                    <a:pt x="18878" y="7328"/>
                    <a:pt x="17368" y="7759"/>
                  </a:cubicBezTo>
                  <a:cubicBezTo>
                    <a:pt x="16587" y="7981"/>
                    <a:pt x="15743" y="8137"/>
                    <a:pt x="14949" y="8359"/>
                  </a:cubicBezTo>
                  <a:cubicBezTo>
                    <a:pt x="13312" y="8818"/>
                    <a:pt x="11727" y="9448"/>
                    <a:pt x="10160" y="10109"/>
                  </a:cubicBezTo>
                  <a:cubicBezTo>
                    <a:pt x="9817" y="10254"/>
                    <a:pt x="9708" y="10587"/>
                    <a:pt x="9586" y="10898"/>
                  </a:cubicBezTo>
                  <a:cubicBezTo>
                    <a:pt x="9533" y="11036"/>
                    <a:pt x="9554" y="11175"/>
                    <a:pt x="9734" y="11197"/>
                  </a:cubicBezTo>
                  <a:cubicBezTo>
                    <a:pt x="10258" y="11261"/>
                    <a:pt x="10489" y="11705"/>
                    <a:pt x="10823" y="12017"/>
                  </a:cubicBezTo>
                  <a:cubicBezTo>
                    <a:pt x="12001" y="13119"/>
                    <a:pt x="11938" y="13466"/>
                    <a:pt x="10470" y="13973"/>
                  </a:cubicBezTo>
                  <a:cubicBezTo>
                    <a:pt x="10395" y="14001"/>
                    <a:pt x="10324" y="14036"/>
                    <a:pt x="10257" y="14076"/>
                  </a:cubicBezTo>
                  <a:cubicBezTo>
                    <a:pt x="9417" y="14548"/>
                    <a:pt x="8432" y="14610"/>
                    <a:pt x="7541" y="14754"/>
                  </a:cubicBezTo>
                  <a:cubicBezTo>
                    <a:pt x="6693" y="14894"/>
                    <a:pt x="5823" y="14977"/>
                    <a:pt x="4945" y="14977"/>
                  </a:cubicBezTo>
                  <a:cubicBezTo>
                    <a:pt x="4381" y="14977"/>
                    <a:pt x="3814" y="14942"/>
                    <a:pt x="3247" y="14866"/>
                  </a:cubicBezTo>
                  <a:cubicBezTo>
                    <a:pt x="2827" y="14810"/>
                    <a:pt x="2360" y="14782"/>
                    <a:pt x="1917" y="14751"/>
                  </a:cubicBezTo>
                  <a:cubicBezTo>
                    <a:pt x="1500" y="14723"/>
                    <a:pt x="858" y="13785"/>
                    <a:pt x="1083" y="13653"/>
                  </a:cubicBezTo>
                  <a:cubicBezTo>
                    <a:pt x="1657" y="13317"/>
                    <a:pt x="1401" y="12802"/>
                    <a:pt x="1443" y="12374"/>
                  </a:cubicBezTo>
                  <a:cubicBezTo>
                    <a:pt x="1477" y="12020"/>
                    <a:pt x="1573" y="11688"/>
                    <a:pt x="1785" y="11460"/>
                  </a:cubicBezTo>
                  <a:cubicBezTo>
                    <a:pt x="1995" y="11231"/>
                    <a:pt x="2090" y="10957"/>
                    <a:pt x="2034" y="10741"/>
                  </a:cubicBezTo>
                  <a:cubicBezTo>
                    <a:pt x="1881" y="10134"/>
                    <a:pt x="2883" y="9851"/>
                    <a:pt x="2421" y="9199"/>
                  </a:cubicBezTo>
                  <a:cubicBezTo>
                    <a:pt x="2462" y="9174"/>
                    <a:pt x="2504" y="9151"/>
                    <a:pt x="2547" y="9132"/>
                  </a:cubicBezTo>
                  <a:cubicBezTo>
                    <a:pt x="3187" y="8899"/>
                    <a:pt x="3249" y="8207"/>
                    <a:pt x="3493" y="7735"/>
                  </a:cubicBezTo>
                  <a:cubicBezTo>
                    <a:pt x="3717" y="7301"/>
                    <a:pt x="4296" y="6891"/>
                    <a:pt x="4034" y="6242"/>
                  </a:cubicBezTo>
                  <a:cubicBezTo>
                    <a:pt x="4025" y="6220"/>
                    <a:pt x="4046" y="6052"/>
                    <a:pt x="4151" y="6052"/>
                  </a:cubicBezTo>
                  <a:cubicBezTo>
                    <a:pt x="4171" y="6052"/>
                    <a:pt x="4194" y="6057"/>
                    <a:pt x="4219" y="6071"/>
                  </a:cubicBezTo>
                  <a:cubicBezTo>
                    <a:pt x="4291" y="6108"/>
                    <a:pt x="4349" y="6124"/>
                    <a:pt x="4397" y="6124"/>
                  </a:cubicBezTo>
                  <a:cubicBezTo>
                    <a:pt x="4535" y="6124"/>
                    <a:pt x="4579" y="5990"/>
                    <a:pt x="4563" y="5841"/>
                  </a:cubicBezTo>
                  <a:cubicBezTo>
                    <a:pt x="4524" y="5488"/>
                    <a:pt x="4629" y="5275"/>
                    <a:pt x="4983" y="5225"/>
                  </a:cubicBezTo>
                  <a:cubicBezTo>
                    <a:pt x="5134" y="5109"/>
                    <a:pt x="5154" y="4788"/>
                    <a:pt x="5362" y="4788"/>
                  </a:cubicBezTo>
                  <a:cubicBezTo>
                    <a:pt x="5426" y="4788"/>
                    <a:pt x="5507" y="4818"/>
                    <a:pt x="5615" y="4893"/>
                  </a:cubicBezTo>
                  <a:cubicBezTo>
                    <a:pt x="6477" y="5497"/>
                    <a:pt x="6715" y="6469"/>
                    <a:pt x="6942" y="7365"/>
                  </a:cubicBezTo>
                  <a:cubicBezTo>
                    <a:pt x="7011" y="7641"/>
                    <a:pt x="7078" y="7735"/>
                    <a:pt x="7165" y="7735"/>
                  </a:cubicBezTo>
                  <a:cubicBezTo>
                    <a:pt x="7231" y="7735"/>
                    <a:pt x="7308" y="7683"/>
                    <a:pt x="7407" y="7616"/>
                  </a:cubicBezTo>
                  <a:cubicBezTo>
                    <a:pt x="8263" y="7040"/>
                    <a:pt x="9196" y="6583"/>
                    <a:pt x="10030" y="5993"/>
                  </a:cubicBezTo>
                  <a:cubicBezTo>
                    <a:pt x="11800" y="4743"/>
                    <a:pt x="13860" y="4126"/>
                    <a:pt x="15792" y="3234"/>
                  </a:cubicBezTo>
                  <a:cubicBezTo>
                    <a:pt x="16061" y="3108"/>
                    <a:pt x="16356" y="2863"/>
                    <a:pt x="16695" y="2863"/>
                  </a:cubicBezTo>
                  <a:cubicBezTo>
                    <a:pt x="16727" y="2863"/>
                    <a:pt x="16758" y="2865"/>
                    <a:pt x="16790" y="2870"/>
                  </a:cubicBezTo>
                  <a:cubicBezTo>
                    <a:pt x="16895" y="2884"/>
                    <a:pt x="16998" y="2891"/>
                    <a:pt x="17099" y="2891"/>
                  </a:cubicBezTo>
                  <a:cubicBezTo>
                    <a:pt x="17978" y="2891"/>
                    <a:pt x="18748" y="2382"/>
                    <a:pt x="19549" y="2159"/>
                  </a:cubicBezTo>
                  <a:cubicBezTo>
                    <a:pt x="20645" y="1855"/>
                    <a:pt x="21775" y="1743"/>
                    <a:pt x="22862" y="1420"/>
                  </a:cubicBezTo>
                  <a:cubicBezTo>
                    <a:pt x="24144" y="1039"/>
                    <a:pt x="25497" y="1028"/>
                    <a:pt x="26829" y="941"/>
                  </a:cubicBezTo>
                  <a:cubicBezTo>
                    <a:pt x="26863" y="938"/>
                    <a:pt x="26898" y="937"/>
                    <a:pt x="26933" y="937"/>
                  </a:cubicBezTo>
                  <a:close/>
                  <a:moveTo>
                    <a:pt x="27452" y="1"/>
                  </a:moveTo>
                  <a:cubicBezTo>
                    <a:pt x="27319" y="1"/>
                    <a:pt x="27186" y="4"/>
                    <a:pt x="27057" y="4"/>
                  </a:cubicBezTo>
                  <a:cubicBezTo>
                    <a:pt x="23277" y="6"/>
                    <a:pt x="19696" y="1121"/>
                    <a:pt x="16149" y="2263"/>
                  </a:cubicBezTo>
                  <a:cubicBezTo>
                    <a:pt x="14263" y="2870"/>
                    <a:pt x="12368" y="3546"/>
                    <a:pt x="10674" y="4635"/>
                  </a:cubicBezTo>
                  <a:cubicBezTo>
                    <a:pt x="9930" y="5113"/>
                    <a:pt x="9073" y="5393"/>
                    <a:pt x="8413" y="6032"/>
                  </a:cubicBezTo>
                  <a:cubicBezTo>
                    <a:pt x="8259" y="6183"/>
                    <a:pt x="8102" y="6253"/>
                    <a:pt x="7959" y="6253"/>
                  </a:cubicBezTo>
                  <a:cubicBezTo>
                    <a:pt x="7718" y="6253"/>
                    <a:pt x="7518" y="6051"/>
                    <a:pt x="7443" y="5699"/>
                  </a:cubicBezTo>
                  <a:cubicBezTo>
                    <a:pt x="7195" y="4536"/>
                    <a:pt x="6316" y="3940"/>
                    <a:pt x="5352" y="3521"/>
                  </a:cubicBezTo>
                  <a:cubicBezTo>
                    <a:pt x="5282" y="3491"/>
                    <a:pt x="5211" y="3477"/>
                    <a:pt x="5140" y="3477"/>
                  </a:cubicBezTo>
                  <a:cubicBezTo>
                    <a:pt x="4780" y="3477"/>
                    <a:pt x="4424" y="3834"/>
                    <a:pt x="4173" y="4158"/>
                  </a:cubicBezTo>
                  <a:cubicBezTo>
                    <a:pt x="3720" y="4744"/>
                    <a:pt x="3372" y="5391"/>
                    <a:pt x="3053" y="6060"/>
                  </a:cubicBezTo>
                  <a:cubicBezTo>
                    <a:pt x="2466" y="7289"/>
                    <a:pt x="1758" y="8468"/>
                    <a:pt x="1272" y="9733"/>
                  </a:cubicBezTo>
                  <a:cubicBezTo>
                    <a:pt x="1040" y="10335"/>
                    <a:pt x="687" y="10893"/>
                    <a:pt x="551" y="11533"/>
                  </a:cubicBezTo>
                  <a:cubicBezTo>
                    <a:pt x="335" y="12561"/>
                    <a:pt x="72" y="13583"/>
                    <a:pt x="22" y="14641"/>
                  </a:cubicBezTo>
                  <a:cubicBezTo>
                    <a:pt x="0" y="15120"/>
                    <a:pt x="697" y="15714"/>
                    <a:pt x="1256" y="15714"/>
                  </a:cubicBezTo>
                  <a:cubicBezTo>
                    <a:pt x="1292" y="15714"/>
                    <a:pt x="1327" y="15711"/>
                    <a:pt x="1362" y="15706"/>
                  </a:cubicBezTo>
                  <a:cubicBezTo>
                    <a:pt x="1514" y="15684"/>
                    <a:pt x="1665" y="15674"/>
                    <a:pt x="1815" y="15674"/>
                  </a:cubicBezTo>
                  <a:cubicBezTo>
                    <a:pt x="2362" y="15674"/>
                    <a:pt x="2891" y="15805"/>
                    <a:pt x="3426" y="15916"/>
                  </a:cubicBezTo>
                  <a:cubicBezTo>
                    <a:pt x="3624" y="15958"/>
                    <a:pt x="3823" y="15972"/>
                    <a:pt x="4021" y="15972"/>
                  </a:cubicBezTo>
                  <a:cubicBezTo>
                    <a:pt x="4506" y="15972"/>
                    <a:pt x="4992" y="15885"/>
                    <a:pt x="5483" y="15885"/>
                  </a:cubicBezTo>
                  <a:cubicBezTo>
                    <a:pt x="5539" y="15885"/>
                    <a:pt x="5596" y="15886"/>
                    <a:pt x="5652" y="15888"/>
                  </a:cubicBezTo>
                  <a:cubicBezTo>
                    <a:pt x="5782" y="15895"/>
                    <a:pt x="5911" y="15897"/>
                    <a:pt x="6039" y="15897"/>
                  </a:cubicBezTo>
                  <a:cubicBezTo>
                    <a:pt x="7725" y="15897"/>
                    <a:pt x="9351" y="15400"/>
                    <a:pt x="10982" y="15014"/>
                  </a:cubicBezTo>
                  <a:cubicBezTo>
                    <a:pt x="11635" y="14860"/>
                    <a:pt x="13016" y="14434"/>
                    <a:pt x="13016" y="13583"/>
                  </a:cubicBezTo>
                  <a:cubicBezTo>
                    <a:pt x="13016" y="13099"/>
                    <a:pt x="12656" y="12412"/>
                    <a:pt x="12254" y="12161"/>
                  </a:cubicBezTo>
                  <a:cubicBezTo>
                    <a:pt x="12173" y="12113"/>
                    <a:pt x="12134" y="11996"/>
                    <a:pt x="12064" y="11919"/>
                  </a:cubicBezTo>
                  <a:cubicBezTo>
                    <a:pt x="11935" y="11749"/>
                    <a:pt x="11822" y="11564"/>
                    <a:pt x="11672" y="11413"/>
                  </a:cubicBezTo>
                  <a:cubicBezTo>
                    <a:pt x="11442" y="11178"/>
                    <a:pt x="10938" y="11079"/>
                    <a:pt x="11010" y="10736"/>
                  </a:cubicBezTo>
                  <a:cubicBezTo>
                    <a:pt x="11049" y="10550"/>
                    <a:pt x="11564" y="10433"/>
                    <a:pt x="11881" y="10341"/>
                  </a:cubicBezTo>
                  <a:cubicBezTo>
                    <a:pt x="12996" y="10021"/>
                    <a:pt x="14090" y="9626"/>
                    <a:pt x="15211" y="9313"/>
                  </a:cubicBezTo>
                  <a:cubicBezTo>
                    <a:pt x="16140" y="9053"/>
                    <a:pt x="17055" y="8767"/>
                    <a:pt x="18012" y="8597"/>
                  </a:cubicBezTo>
                  <a:cubicBezTo>
                    <a:pt x="19399" y="8350"/>
                    <a:pt x="20756" y="8003"/>
                    <a:pt x="22191" y="8003"/>
                  </a:cubicBezTo>
                  <a:cubicBezTo>
                    <a:pt x="22314" y="8003"/>
                    <a:pt x="22438" y="8005"/>
                    <a:pt x="22563" y="8011"/>
                  </a:cubicBezTo>
                  <a:cubicBezTo>
                    <a:pt x="22721" y="8018"/>
                    <a:pt x="22879" y="8021"/>
                    <a:pt x="23037" y="8021"/>
                  </a:cubicBezTo>
                  <a:cubicBezTo>
                    <a:pt x="24205" y="8021"/>
                    <a:pt x="25384" y="7853"/>
                    <a:pt x="26560" y="7802"/>
                  </a:cubicBezTo>
                  <a:cubicBezTo>
                    <a:pt x="26594" y="7801"/>
                    <a:pt x="26628" y="7800"/>
                    <a:pt x="26663" y="7800"/>
                  </a:cubicBezTo>
                  <a:cubicBezTo>
                    <a:pt x="26988" y="7800"/>
                    <a:pt x="27311" y="7861"/>
                    <a:pt x="27621" y="7869"/>
                  </a:cubicBezTo>
                  <a:cubicBezTo>
                    <a:pt x="27639" y="7870"/>
                    <a:pt x="27657" y="7870"/>
                    <a:pt x="27674" y="7870"/>
                  </a:cubicBezTo>
                  <a:cubicBezTo>
                    <a:pt x="28619" y="7870"/>
                    <a:pt x="28937" y="7264"/>
                    <a:pt x="29296" y="6586"/>
                  </a:cubicBezTo>
                  <a:cubicBezTo>
                    <a:pt x="29903" y="5436"/>
                    <a:pt x="29949" y="4291"/>
                    <a:pt x="29571" y="3039"/>
                  </a:cubicBezTo>
                  <a:cubicBezTo>
                    <a:pt x="29385" y="2417"/>
                    <a:pt x="29400" y="1754"/>
                    <a:pt x="29176" y="1087"/>
                  </a:cubicBezTo>
                  <a:cubicBezTo>
                    <a:pt x="28840" y="83"/>
                    <a:pt x="28132" y="1"/>
                    <a:pt x="274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" name="Google Shape;369;p13"/>
          <p:cNvSpPr txBox="1"/>
          <p:nvPr/>
        </p:nvSpPr>
        <p:spPr>
          <a:xfrm>
            <a:off x="773837" y="2520234"/>
            <a:ext cx="1451265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</a:pPr>
            <a:r>
              <a:rPr b="1" i="0" lang="zh-TW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完整度高</a:t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0" name="Google Shape;370;p13"/>
          <p:cNvSpPr txBox="1"/>
          <p:nvPr/>
        </p:nvSpPr>
        <p:spPr>
          <a:xfrm>
            <a:off x="2510573" y="3377077"/>
            <a:ext cx="178117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</a:pPr>
            <a:r>
              <a:rPr b="1" i="0" lang="zh-TW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字體圖形化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3"/>
          <p:cNvSpPr txBox="1"/>
          <p:nvPr/>
        </p:nvSpPr>
        <p:spPr>
          <a:xfrm>
            <a:off x="5018389" y="3378618"/>
            <a:ext cx="1267691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</a:pPr>
            <a:r>
              <a:rPr b="1" i="0" lang="zh-TW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不陽春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3"/>
          <p:cNvSpPr txBox="1"/>
          <p:nvPr/>
        </p:nvSpPr>
        <p:spPr>
          <a:xfrm>
            <a:off x="6780365" y="2732624"/>
            <a:ext cx="1920351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</a:pPr>
            <a:r>
              <a:rPr b="1" i="0" lang="zh-TW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仿上機考的YES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4"/>
          <p:cNvSpPr txBox="1"/>
          <p:nvPr>
            <p:ph type="ctrTitle"/>
          </p:nvPr>
        </p:nvSpPr>
        <p:spPr>
          <a:xfrm>
            <a:off x="2852913" y="1411264"/>
            <a:ext cx="3820772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zh-TW" sz="4000">
                <a:latin typeface="Comic Sans MS"/>
                <a:ea typeface="Comic Sans MS"/>
                <a:cs typeface="Comic Sans MS"/>
                <a:sym typeface="Comic Sans MS"/>
              </a:rPr>
              <a:t>Card Game</a:t>
            </a:r>
            <a:endParaRPr b="1" sz="4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378" name="Google Shape;378;p14"/>
          <p:cNvGrpSpPr/>
          <p:nvPr/>
        </p:nvGrpSpPr>
        <p:grpSpPr>
          <a:xfrm>
            <a:off x="5068661" y="2984726"/>
            <a:ext cx="3423408" cy="909088"/>
            <a:chOff x="5102934" y="3455089"/>
            <a:chExt cx="1089135" cy="357219"/>
          </a:xfrm>
        </p:grpSpPr>
        <p:sp>
          <p:nvSpPr>
            <p:cNvPr id="379" name="Google Shape;379;p14"/>
            <p:cNvSpPr/>
            <p:nvPr/>
          </p:nvSpPr>
          <p:spPr>
            <a:xfrm>
              <a:off x="5102934" y="3455089"/>
              <a:ext cx="1089135" cy="357219"/>
            </a:xfrm>
            <a:custGeom>
              <a:rect b="b" l="l" r="r" t="t"/>
              <a:pathLst>
                <a:path extrusionOk="0" h="18878" w="55174">
                  <a:moveTo>
                    <a:pt x="18263" y="1"/>
                  </a:moveTo>
                  <a:cubicBezTo>
                    <a:pt x="17272" y="1"/>
                    <a:pt x="16290" y="2"/>
                    <a:pt x="15334" y="2"/>
                  </a:cubicBezTo>
                  <a:cubicBezTo>
                    <a:pt x="13916" y="405"/>
                    <a:pt x="12540" y="284"/>
                    <a:pt x="11190" y="592"/>
                  </a:cubicBezTo>
                  <a:cubicBezTo>
                    <a:pt x="9924" y="881"/>
                    <a:pt x="8532" y="744"/>
                    <a:pt x="7343" y="1202"/>
                  </a:cubicBezTo>
                  <a:cubicBezTo>
                    <a:pt x="5660" y="1849"/>
                    <a:pt x="3851" y="2085"/>
                    <a:pt x="2261" y="3086"/>
                  </a:cubicBezTo>
                  <a:cubicBezTo>
                    <a:pt x="1069" y="3835"/>
                    <a:pt x="161" y="4783"/>
                    <a:pt x="200" y="6130"/>
                  </a:cubicBezTo>
                  <a:cubicBezTo>
                    <a:pt x="239" y="7496"/>
                    <a:pt x="1" y="8876"/>
                    <a:pt x="211" y="10204"/>
                  </a:cubicBezTo>
                  <a:cubicBezTo>
                    <a:pt x="523" y="12183"/>
                    <a:pt x="655" y="14230"/>
                    <a:pt x="1632" y="16044"/>
                  </a:cubicBezTo>
                  <a:cubicBezTo>
                    <a:pt x="1984" y="16697"/>
                    <a:pt x="2418" y="17474"/>
                    <a:pt x="3113" y="17533"/>
                  </a:cubicBezTo>
                  <a:cubicBezTo>
                    <a:pt x="4185" y="17621"/>
                    <a:pt x="5137" y="18280"/>
                    <a:pt x="6231" y="18280"/>
                  </a:cubicBezTo>
                  <a:cubicBezTo>
                    <a:pt x="6441" y="18280"/>
                    <a:pt x="6657" y="18256"/>
                    <a:pt x="6880" y="18198"/>
                  </a:cubicBezTo>
                  <a:cubicBezTo>
                    <a:pt x="7098" y="18142"/>
                    <a:pt x="7328" y="18120"/>
                    <a:pt x="7563" y="18120"/>
                  </a:cubicBezTo>
                  <a:cubicBezTo>
                    <a:pt x="8056" y="18120"/>
                    <a:pt x="8571" y="18219"/>
                    <a:pt x="9053" y="18314"/>
                  </a:cubicBezTo>
                  <a:cubicBezTo>
                    <a:pt x="10462" y="18585"/>
                    <a:pt x="11892" y="18721"/>
                    <a:pt x="13325" y="18721"/>
                  </a:cubicBezTo>
                  <a:cubicBezTo>
                    <a:pt x="13722" y="18721"/>
                    <a:pt x="14119" y="18711"/>
                    <a:pt x="14516" y="18690"/>
                  </a:cubicBezTo>
                  <a:cubicBezTo>
                    <a:pt x="15240" y="18652"/>
                    <a:pt x="15964" y="18640"/>
                    <a:pt x="16687" y="18640"/>
                  </a:cubicBezTo>
                  <a:cubicBezTo>
                    <a:pt x="18012" y="18640"/>
                    <a:pt x="19337" y="18681"/>
                    <a:pt x="20661" y="18681"/>
                  </a:cubicBezTo>
                  <a:cubicBezTo>
                    <a:pt x="21237" y="18681"/>
                    <a:pt x="21813" y="18673"/>
                    <a:pt x="22389" y="18651"/>
                  </a:cubicBezTo>
                  <a:cubicBezTo>
                    <a:pt x="23101" y="18624"/>
                    <a:pt x="23815" y="18612"/>
                    <a:pt x="24530" y="18612"/>
                  </a:cubicBezTo>
                  <a:cubicBezTo>
                    <a:pt x="26934" y="18612"/>
                    <a:pt x="29353" y="18743"/>
                    <a:pt x="31759" y="18842"/>
                  </a:cubicBezTo>
                  <a:cubicBezTo>
                    <a:pt x="32388" y="18869"/>
                    <a:pt x="33017" y="18878"/>
                    <a:pt x="33646" y="18878"/>
                  </a:cubicBezTo>
                  <a:cubicBezTo>
                    <a:pt x="34650" y="18878"/>
                    <a:pt x="35653" y="18855"/>
                    <a:pt x="36654" y="18846"/>
                  </a:cubicBezTo>
                  <a:cubicBezTo>
                    <a:pt x="38471" y="18828"/>
                    <a:pt x="40293" y="18740"/>
                    <a:pt x="42111" y="18615"/>
                  </a:cubicBezTo>
                  <a:cubicBezTo>
                    <a:pt x="44681" y="18440"/>
                    <a:pt x="47237" y="18303"/>
                    <a:pt x="49720" y="17519"/>
                  </a:cubicBezTo>
                  <a:cubicBezTo>
                    <a:pt x="50569" y="17250"/>
                    <a:pt x="51392" y="17248"/>
                    <a:pt x="52173" y="16459"/>
                  </a:cubicBezTo>
                  <a:cubicBezTo>
                    <a:pt x="53780" y="14837"/>
                    <a:pt x="54514" y="12937"/>
                    <a:pt x="54746" y="10738"/>
                  </a:cubicBezTo>
                  <a:cubicBezTo>
                    <a:pt x="54821" y="10049"/>
                    <a:pt x="54892" y="9361"/>
                    <a:pt x="54839" y="8652"/>
                  </a:cubicBezTo>
                  <a:cubicBezTo>
                    <a:pt x="54698" y="6777"/>
                    <a:pt x="55174" y="4910"/>
                    <a:pt x="54018" y="3064"/>
                  </a:cubicBezTo>
                  <a:cubicBezTo>
                    <a:pt x="53358" y="2009"/>
                    <a:pt x="52542" y="1426"/>
                    <a:pt x="51627" y="1191"/>
                  </a:cubicBezTo>
                  <a:cubicBezTo>
                    <a:pt x="50043" y="785"/>
                    <a:pt x="48369" y="601"/>
                    <a:pt x="46732" y="601"/>
                  </a:cubicBezTo>
                  <a:cubicBezTo>
                    <a:pt x="46712" y="601"/>
                    <a:pt x="46691" y="601"/>
                    <a:pt x="46671" y="601"/>
                  </a:cubicBezTo>
                  <a:cubicBezTo>
                    <a:pt x="46645" y="601"/>
                    <a:pt x="46619" y="602"/>
                    <a:pt x="46594" y="602"/>
                  </a:cubicBezTo>
                  <a:cubicBezTo>
                    <a:pt x="44033" y="602"/>
                    <a:pt x="41512" y="105"/>
                    <a:pt x="38953" y="105"/>
                  </a:cubicBezTo>
                  <a:cubicBezTo>
                    <a:pt x="38766" y="105"/>
                    <a:pt x="38580" y="107"/>
                    <a:pt x="38393" y="113"/>
                  </a:cubicBezTo>
                  <a:cubicBezTo>
                    <a:pt x="37733" y="133"/>
                    <a:pt x="37072" y="141"/>
                    <a:pt x="36411" y="141"/>
                  </a:cubicBezTo>
                  <a:cubicBezTo>
                    <a:pt x="34487" y="141"/>
                    <a:pt x="32560" y="75"/>
                    <a:pt x="30635" y="60"/>
                  </a:cubicBezTo>
                  <a:cubicBezTo>
                    <a:pt x="28738" y="48"/>
                    <a:pt x="26840" y="51"/>
                    <a:pt x="24942" y="41"/>
                  </a:cubicBezTo>
                  <a:cubicBezTo>
                    <a:pt x="23380" y="34"/>
                    <a:pt x="21818" y="10"/>
                    <a:pt x="20256" y="4"/>
                  </a:cubicBezTo>
                  <a:cubicBezTo>
                    <a:pt x="19590" y="2"/>
                    <a:pt x="18925" y="1"/>
                    <a:pt x="18263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5102934" y="3455089"/>
              <a:ext cx="1089135" cy="357219"/>
            </a:xfrm>
            <a:custGeom>
              <a:rect b="b" l="l" r="r" t="t"/>
              <a:pathLst>
                <a:path extrusionOk="0" h="18878" w="55174">
                  <a:moveTo>
                    <a:pt x="7927" y="2515"/>
                  </a:moveTo>
                  <a:cubicBezTo>
                    <a:pt x="7927" y="2515"/>
                    <a:pt x="7927" y="2515"/>
                    <a:pt x="7926" y="2515"/>
                  </a:cubicBezTo>
                  <a:lnTo>
                    <a:pt x="7928" y="2515"/>
                  </a:lnTo>
                  <a:cubicBezTo>
                    <a:pt x="7928" y="2515"/>
                    <a:pt x="7927" y="2515"/>
                    <a:pt x="7927" y="2515"/>
                  </a:cubicBezTo>
                  <a:close/>
                  <a:moveTo>
                    <a:pt x="18679" y="1367"/>
                  </a:moveTo>
                  <a:cubicBezTo>
                    <a:pt x="19172" y="1367"/>
                    <a:pt x="19666" y="1384"/>
                    <a:pt x="20160" y="1424"/>
                  </a:cubicBezTo>
                  <a:cubicBezTo>
                    <a:pt x="21359" y="1522"/>
                    <a:pt x="22563" y="1491"/>
                    <a:pt x="23767" y="1625"/>
                  </a:cubicBezTo>
                  <a:cubicBezTo>
                    <a:pt x="23888" y="1639"/>
                    <a:pt x="24009" y="1644"/>
                    <a:pt x="24132" y="1644"/>
                  </a:cubicBezTo>
                  <a:cubicBezTo>
                    <a:pt x="24725" y="1644"/>
                    <a:pt x="25340" y="1512"/>
                    <a:pt x="25955" y="1512"/>
                  </a:cubicBezTo>
                  <a:cubicBezTo>
                    <a:pt x="26146" y="1512"/>
                    <a:pt x="26336" y="1525"/>
                    <a:pt x="26525" y="1558"/>
                  </a:cubicBezTo>
                  <a:cubicBezTo>
                    <a:pt x="26855" y="1615"/>
                    <a:pt x="27185" y="1634"/>
                    <a:pt x="27515" y="1634"/>
                  </a:cubicBezTo>
                  <a:cubicBezTo>
                    <a:pt x="28190" y="1634"/>
                    <a:pt x="28865" y="1554"/>
                    <a:pt x="29542" y="1554"/>
                  </a:cubicBezTo>
                  <a:cubicBezTo>
                    <a:pt x="29697" y="1554"/>
                    <a:pt x="29853" y="1559"/>
                    <a:pt x="30008" y="1569"/>
                  </a:cubicBezTo>
                  <a:cubicBezTo>
                    <a:pt x="30145" y="1578"/>
                    <a:pt x="30282" y="1582"/>
                    <a:pt x="30419" y="1582"/>
                  </a:cubicBezTo>
                  <a:cubicBezTo>
                    <a:pt x="30986" y="1582"/>
                    <a:pt x="31556" y="1519"/>
                    <a:pt x="32126" y="1519"/>
                  </a:cubicBezTo>
                  <a:cubicBezTo>
                    <a:pt x="32421" y="1519"/>
                    <a:pt x="32717" y="1536"/>
                    <a:pt x="33012" y="1588"/>
                  </a:cubicBezTo>
                  <a:cubicBezTo>
                    <a:pt x="33652" y="1699"/>
                    <a:pt x="34293" y="1731"/>
                    <a:pt x="34936" y="1731"/>
                  </a:cubicBezTo>
                  <a:cubicBezTo>
                    <a:pt x="35783" y="1731"/>
                    <a:pt x="36632" y="1676"/>
                    <a:pt x="37478" y="1676"/>
                  </a:cubicBezTo>
                  <a:cubicBezTo>
                    <a:pt x="37575" y="1676"/>
                    <a:pt x="37672" y="1676"/>
                    <a:pt x="37769" y="1678"/>
                  </a:cubicBezTo>
                  <a:cubicBezTo>
                    <a:pt x="38915" y="1698"/>
                    <a:pt x="40055" y="1832"/>
                    <a:pt x="41208" y="1832"/>
                  </a:cubicBezTo>
                  <a:cubicBezTo>
                    <a:pt x="41416" y="1832"/>
                    <a:pt x="41624" y="1828"/>
                    <a:pt x="41833" y="1818"/>
                  </a:cubicBezTo>
                  <a:cubicBezTo>
                    <a:pt x="41957" y="1812"/>
                    <a:pt x="42082" y="1809"/>
                    <a:pt x="42209" y="1809"/>
                  </a:cubicBezTo>
                  <a:cubicBezTo>
                    <a:pt x="43164" y="1809"/>
                    <a:pt x="44163" y="1978"/>
                    <a:pt x="45140" y="2204"/>
                  </a:cubicBezTo>
                  <a:cubicBezTo>
                    <a:pt x="45682" y="2328"/>
                    <a:pt x="46267" y="2537"/>
                    <a:pt x="46901" y="2537"/>
                  </a:cubicBezTo>
                  <a:cubicBezTo>
                    <a:pt x="47113" y="2537"/>
                    <a:pt x="47331" y="2513"/>
                    <a:pt x="47554" y="2456"/>
                  </a:cubicBezTo>
                  <a:cubicBezTo>
                    <a:pt x="47795" y="2393"/>
                    <a:pt x="48049" y="2367"/>
                    <a:pt x="48309" y="2367"/>
                  </a:cubicBezTo>
                  <a:cubicBezTo>
                    <a:pt x="48905" y="2367"/>
                    <a:pt x="49534" y="2503"/>
                    <a:pt x="50112" y="2644"/>
                  </a:cubicBezTo>
                  <a:cubicBezTo>
                    <a:pt x="50820" y="2817"/>
                    <a:pt x="51532" y="2901"/>
                    <a:pt x="52232" y="3048"/>
                  </a:cubicBezTo>
                  <a:cubicBezTo>
                    <a:pt x="52898" y="3188"/>
                    <a:pt x="53725" y="5119"/>
                    <a:pt x="53652" y="5887"/>
                  </a:cubicBezTo>
                  <a:cubicBezTo>
                    <a:pt x="53486" y="7653"/>
                    <a:pt x="53354" y="9425"/>
                    <a:pt x="53150" y="11187"/>
                  </a:cubicBezTo>
                  <a:cubicBezTo>
                    <a:pt x="52952" y="12894"/>
                    <a:pt x="52174" y="14344"/>
                    <a:pt x="51042" y="15571"/>
                  </a:cubicBezTo>
                  <a:cubicBezTo>
                    <a:pt x="50751" y="15888"/>
                    <a:pt x="50197" y="15821"/>
                    <a:pt x="49774" y="15975"/>
                  </a:cubicBezTo>
                  <a:cubicBezTo>
                    <a:pt x="47606" y="16767"/>
                    <a:pt x="45275" y="16647"/>
                    <a:pt x="43026" y="16982"/>
                  </a:cubicBezTo>
                  <a:cubicBezTo>
                    <a:pt x="41626" y="17189"/>
                    <a:pt x="40234" y="17116"/>
                    <a:pt x="38851" y="17222"/>
                  </a:cubicBezTo>
                  <a:cubicBezTo>
                    <a:pt x="38395" y="17255"/>
                    <a:pt x="37883" y="17422"/>
                    <a:pt x="37377" y="17422"/>
                  </a:cubicBezTo>
                  <a:cubicBezTo>
                    <a:pt x="37044" y="17422"/>
                    <a:pt x="36714" y="17350"/>
                    <a:pt x="36404" y="17120"/>
                  </a:cubicBezTo>
                  <a:cubicBezTo>
                    <a:pt x="36371" y="17096"/>
                    <a:pt x="36319" y="17082"/>
                    <a:pt x="36271" y="17082"/>
                  </a:cubicBezTo>
                  <a:cubicBezTo>
                    <a:pt x="36248" y="17082"/>
                    <a:pt x="36227" y="17085"/>
                    <a:pt x="36209" y="17092"/>
                  </a:cubicBezTo>
                  <a:cubicBezTo>
                    <a:pt x="35582" y="17352"/>
                    <a:pt x="34940" y="17416"/>
                    <a:pt x="34294" y="17416"/>
                  </a:cubicBezTo>
                  <a:cubicBezTo>
                    <a:pt x="33676" y="17416"/>
                    <a:pt x="33054" y="17358"/>
                    <a:pt x="32439" y="17358"/>
                  </a:cubicBezTo>
                  <a:cubicBezTo>
                    <a:pt x="32291" y="17358"/>
                    <a:pt x="32143" y="17361"/>
                    <a:pt x="31995" y="17369"/>
                  </a:cubicBezTo>
                  <a:cubicBezTo>
                    <a:pt x="31820" y="17379"/>
                    <a:pt x="31644" y="17384"/>
                    <a:pt x="31468" y="17384"/>
                  </a:cubicBezTo>
                  <a:cubicBezTo>
                    <a:pt x="30490" y="17384"/>
                    <a:pt x="29488" y="17251"/>
                    <a:pt x="28498" y="17217"/>
                  </a:cubicBezTo>
                  <a:cubicBezTo>
                    <a:pt x="27243" y="17173"/>
                    <a:pt x="25987" y="17138"/>
                    <a:pt x="24733" y="17078"/>
                  </a:cubicBezTo>
                  <a:cubicBezTo>
                    <a:pt x="24460" y="17066"/>
                    <a:pt x="24187" y="17060"/>
                    <a:pt x="23913" y="17060"/>
                  </a:cubicBezTo>
                  <a:cubicBezTo>
                    <a:pt x="23079" y="17060"/>
                    <a:pt x="22244" y="17109"/>
                    <a:pt x="21425" y="17147"/>
                  </a:cubicBezTo>
                  <a:cubicBezTo>
                    <a:pt x="21323" y="17151"/>
                    <a:pt x="21222" y="17153"/>
                    <a:pt x="21121" y="17153"/>
                  </a:cubicBezTo>
                  <a:cubicBezTo>
                    <a:pt x="20449" y="17153"/>
                    <a:pt x="19781" y="17068"/>
                    <a:pt x="19108" y="17068"/>
                  </a:cubicBezTo>
                  <a:cubicBezTo>
                    <a:pt x="18789" y="17068"/>
                    <a:pt x="18469" y="17087"/>
                    <a:pt x="18147" y="17144"/>
                  </a:cubicBezTo>
                  <a:cubicBezTo>
                    <a:pt x="17726" y="17218"/>
                    <a:pt x="17296" y="17240"/>
                    <a:pt x="16863" y="17240"/>
                  </a:cubicBezTo>
                  <a:cubicBezTo>
                    <a:pt x="16333" y="17240"/>
                    <a:pt x="15797" y="17207"/>
                    <a:pt x="15269" y="17192"/>
                  </a:cubicBezTo>
                  <a:cubicBezTo>
                    <a:pt x="14023" y="17158"/>
                    <a:pt x="12778" y="17078"/>
                    <a:pt x="11534" y="17013"/>
                  </a:cubicBezTo>
                  <a:cubicBezTo>
                    <a:pt x="10132" y="16940"/>
                    <a:pt x="8723" y="16941"/>
                    <a:pt x="7337" y="16750"/>
                  </a:cubicBezTo>
                  <a:cubicBezTo>
                    <a:pt x="6873" y="16685"/>
                    <a:pt x="6381" y="16634"/>
                    <a:pt x="5929" y="16634"/>
                  </a:cubicBezTo>
                  <a:cubicBezTo>
                    <a:pt x="5762" y="16634"/>
                    <a:pt x="5601" y="16641"/>
                    <a:pt x="5448" y="16657"/>
                  </a:cubicBezTo>
                  <a:cubicBezTo>
                    <a:pt x="5361" y="16666"/>
                    <a:pt x="5277" y="16670"/>
                    <a:pt x="5195" y="16670"/>
                  </a:cubicBezTo>
                  <a:cubicBezTo>
                    <a:pt x="4049" y="16670"/>
                    <a:pt x="3344" y="15825"/>
                    <a:pt x="2443" y="15373"/>
                  </a:cubicBezTo>
                  <a:cubicBezTo>
                    <a:pt x="2140" y="15223"/>
                    <a:pt x="2202" y="14661"/>
                    <a:pt x="2152" y="14344"/>
                  </a:cubicBezTo>
                  <a:cubicBezTo>
                    <a:pt x="1763" y="11855"/>
                    <a:pt x="1449" y="9345"/>
                    <a:pt x="1608" y="6819"/>
                  </a:cubicBezTo>
                  <a:cubicBezTo>
                    <a:pt x="1743" y="4634"/>
                    <a:pt x="2138" y="4469"/>
                    <a:pt x="3748" y="3694"/>
                  </a:cubicBezTo>
                  <a:cubicBezTo>
                    <a:pt x="4916" y="3131"/>
                    <a:pt x="6259" y="3212"/>
                    <a:pt x="7331" y="2437"/>
                  </a:cubicBezTo>
                  <a:cubicBezTo>
                    <a:pt x="7378" y="2403"/>
                    <a:pt x="7423" y="2390"/>
                    <a:pt x="7470" y="2390"/>
                  </a:cubicBezTo>
                  <a:cubicBezTo>
                    <a:pt x="7591" y="2390"/>
                    <a:pt x="7724" y="2476"/>
                    <a:pt x="7927" y="2515"/>
                  </a:cubicBezTo>
                  <a:lnTo>
                    <a:pt x="7927" y="2515"/>
                  </a:lnTo>
                  <a:cubicBezTo>
                    <a:pt x="8470" y="2253"/>
                    <a:pt x="9213" y="2067"/>
                    <a:pt x="9852" y="1997"/>
                  </a:cubicBezTo>
                  <a:cubicBezTo>
                    <a:pt x="10776" y="1893"/>
                    <a:pt x="11742" y="1824"/>
                    <a:pt x="12691" y="1767"/>
                  </a:cubicBezTo>
                  <a:cubicBezTo>
                    <a:pt x="14687" y="1644"/>
                    <a:pt x="16681" y="1367"/>
                    <a:pt x="18679" y="1367"/>
                  </a:cubicBezTo>
                  <a:close/>
                  <a:moveTo>
                    <a:pt x="18263" y="1"/>
                  </a:moveTo>
                  <a:cubicBezTo>
                    <a:pt x="17272" y="1"/>
                    <a:pt x="16290" y="2"/>
                    <a:pt x="15334" y="2"/>
                  </a:cubicBezTo>
                  <a:cubicBezTo>
                    <a:pt x="13916" y="405"/>
                    <a:pt x="12540" y="284"/>
                    <a:pt x="11190" y="592"/>
                  </a:cubicBezTo>
                  <a:cubicBezTo>
                    <a:pt x="9924" y="881"/>
                    <a:pt x="8532" y="744"/>
                    <a:pt x="7343" y="1202"/>
                  </a:cubicBezTo>
                  <a:cubicBezTo>
                    <a:pt x="5660" y="1849"/>
                    <a:pt x="3851" y="2085"/>
                    <a:pt x="2261" y="3086"/>
                  </a:cubicBezTo>
                  <a:cubicBezTo>
                    <a:pt x="1069" y="3835"/>
                    <a:pt x="161" y="4783"/>
                    <a:pt x="200" y="6130"/>
                  </a:cubicBezTo>
                  <a:cubicBezTo>
                    <a:pt x="239" y="7496"/>
                    <a:pt x="1" y="8876"/>
                    <a:pt x="211" y="10204"/>
                  </a:cubicBezTo>
                  <a:cubicBezTo>
                    <a:pt x="523" y="12183"/>
                    <a:pt x="655" y="14230"/>
                    <a:pt x="1632" y="16044"/>
                  </a:cubicBezTo>
                  <a:cubicBezTo>
                    <a:pt x="1984" y="16697"/>
                    <a:pt x="2418" y="17474"/>
                    <a:pt x="3113" y="17533"/>
                  </a:cubicBezTo>
                  <a:cubicBezTo>
                    <a:pt x="4185" y="17621"/>
                    <a:pt x="5137" y="18280"/>
                    <a:pt x="6231" y="18280"/>
                  </a:cubicBezTo>
                  <a:cubicBezTo>
                    <a:pt x="6441" y="18280"/>
                    <a:pt x="6657" y="18256"/>
                    <a:pt x="6880" y="18198"/>
                  </a:cubicBezTo>
                  <a:cubicBezTo>
                    <a:pt x="7098" y="18142"/>
                    <a:pt x="7328" y="18120"/>
                    <a:pt x="7563" y="18120"/>
                  </a:cubicBezTo>
                  <a:cubicBezTo>
                    <a:pt x="8056" y="18120"/>
                    <a:pt x="8571" y="18219"/>
                    <a:pt x="9053" y="18314"/>
                  </a:cubicBezTo>
                  <a:cubicBezTo>
                    <a:pt x="10462" y="18585"/>
                    <a:pt x="11892" y="18721"/>
                    <a:pt x="13325" y="18721"/>
                  </a:cubicBezTo>
                  <a:cubicBezTo>
                    <a:pt x="13722" y="18721"/>
                    <a:pt x="14119" y="18711"/>
                    <a:pt x="14516" y="18690"/>
                  </a:cubicBezTo>
                  <a:cubicBezTo>
                    <a:pt x="15240" y="18652"/>
                    <a:pt x="15964" y="18640"/>
                    <a:pt x="16687" y="18640"/>
                  </a:cubicBezTo>
                  <a:cubicBezTo>
                    <a:pt x="18012" y="18640"/>
                    <a:pt x="19337" y="18681"/>
                    <a:pt x="20661" y="18681"/>
                  </a:cubicBezTo>
                  <a:cubicBezTo>
                    <a:pt x="21237" y="18681"/>
                    <a:pt x="21813" y="18673"/>
                    <a:pt x="22389" y="18651"/>
                  </a:cubicBezTo>
                  <a:cubicBezTo>
                    <a:pt x="23101" y="18624"/>
                    <a:pt x="23815" y="18612"/>
                    <a:pt x="24530" y="18612"/>
                  </a:cubicBezTo>
                  <a:cubicBezTo>
                    <a:pt x="26934" y="18612"/>
                    <a:pt x="29353" y="18743"/>
                    <a:pt x="31759" y="18842"/>
                  </a:cubicBezTo>
                  <a:cubicBezTo>
                    <a:pt x="32388" y="18869"/>
                    <a:pt x="33017" y="18878"/>
                    <a:pt x="33646" y="18878"/>
                  </a:cubicBezTo>
                  <a:cubicBezTo>
                    <a:pt x="34650" y="18878"/>
                    <a:pt x="35653" y="18855"/>
                    <a:pt x="36654" y="18846"/>
                  </a:cubicBezTo>
                  <a:cubicBezTo>
                    <a:pt x="38471" y="18828"/>
                    <a:pt x="40293" y="18740"/>
                    <a:pt x="42111" y="18615"/>
                  </a:cubicBezTo>
                  <a:cubicBezTo>
                    <a:pt x="44681" y="18440"/>
                    <a:pt x="47237" y="18303"/>
                    <a:pt x="49720" y="17519"/>
                  </a:cubicBezTo>
                  <a:cubicBezTo>
                    <a:pt x="50569" y="17250"/>
                    <a:pt x="51392" y="17248"/>
                    <a:pt x="52173" y="16459"/>
                  </a:cubicBezTo>
                  <a:cubicBezTo>
                    <a:pt x="53780" y="14837"/>
                    <a:pt x="54514" y="12937"/>
                    <a:pt x="54746" y="10738"/>
                  </a:cubicBezTo>
                  <a:cubicBezTo>
                    <a:pt x="54821" y="10049"/>
                    <a:pt x="54892" y="9361"/>
                    <a:pt x="54839" y="8652"/>
                  </a:cubicBezTo>
                  <a:cubicBezTo>
                    <a:pt x="54698" y="6777"/>
                    <a:pt x="55174" y="4910"/>
                    <a:pt x="54018" y="3064"/>
                  </a:cubicBezTo>
                  <a:cubicBezTo>
                    <a:pt x="53358" y="2009"/>
                    <a:pt x="52542" y="1426"/>
                    <a:pt x="51627" y="1191"/>
                  </a:cubicBezTo>
                  <a:cubicBezTo>
                    <a:pt x="50043" y="785"/>
                    <a:pt x="48369" y="601"/>
                    <a:pt x="46732" y="601"/>
                  </a:cubicBezTo>
                  <a:cubicBezTo>
                    <a:pt x="46712" y="601"/>
                    <a:pt x="46691" y="601"/>
                    <a:pt x="46671" y="601"/>
                  </a:cubicBezTo>
                  <a:cubicBezTo>
                    <a:pt x="46645" y="601"/>
                    <a:pt x="46619" y="602"/>
                    <a:pt x="46594" y="602"/>
                  </a:cubicBezTo>
                  <a:cubicBezTo>
                    <a:pt x="44033" y="602"/>
                    <a:pt x="41512" y="105"/>
                    <a:pt x="38953" y="105"/>
                  </a:cubicBezTo>
                  <a:cubicBezTo>
                    <a:pt x="38766" y="105"/>
                    <a:pt x="38580" y="107"/>
                    <a:pt x="38393" y="113"/>
                  </a:cubicBezTo>
                  <a:cubicBezTo>
                    <a:pt x="37733" y="133"/>
                    <a:pt x="37072" y="141"/>
                    <a:pt x="36411" y="141"/>
                  </a:cubicBezTo>
                  <a:cubicBezTo>
                    <a:pt x="34487" y="141"/>
                    <a:pt x="32560" y="75"/>
                    <a:pt x="30635" y="60"/>
                  </a:cubicBezTo>
                  <a:cubicBezTo>
                    <a:pt x="28738" y="48"/>
                    <a:pt x="26840" y="51"/>
                    <a:pt x="24942" y="41"/>
                  </a:cubicBezTo>
                  <a:cubicBezTo>
                    <a:pt x="23380" y="34"/>
                    <a:pt x="21818" y="10"/>
                    <a:pt x="20256" y="4"/>
                  </a:cubicBezTo>
                  <a:cubicBezTo>
                    <a:pt x="19590" y="2"/>
                    <a:pt x="18925" y="1"/>
                    <a:pt x="182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1" name="Google Shape;381;p14"/>
          <p:cNvGrpSpPr/>
          <p:nvPr/>
        </p:nvGrpSpPr>
        <p:grpSpPr>
          <a:xfrm>
            <a:off x="5644573" y="2404963"/>
            <a:ext cx="246675" cy="389726"/>
            <a:chOff x="5514332" y="2048099"/>
            <a:chExt cx="246675" cy="389726"/>
          </a:xfrm>
        </p:grpSpPr>
        <p:sp>
          <p:nvSpPr>
            <p:cNvPr id="382" name="Google Shape;382;p14"/>
            <p:cNvSpPr/>
            <p:nvPr/>
          </p:nvSpPr>
          <p:spPr>
            <a:xfrm>
              <a:off x="5514332" y="2048099"/>
              <a:ext cx="246675" cy="389726"/>
            </a:xfrm>
            <a:custGeom>
              <a:rect b="b" l="l" r="r" t="t"/>
              <a:pathLst>
                <a:path extrusionOk="0" h="30900" w="19558"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5514332" y="2048099"/>
              <a:ext cx="246675" cy="389726"/>
            </a:xfrm>
            <a:custGeom>
              <a:rect b="b" l="l" r="r" t="t"/>
              <a:pathLst>
                <a:path extrusionOk="0" h="30900" w="19558">
                  <a:moveTo>
                    <a:pt x="4932" y="1139"/>
                  </a:moveTo>
                  <a:cubicBezTo>
                    <a:pt x="5431" y="1139"/>
                    <a:pt x="5959" y="1401"/>
                    <a:pt x="6277" y="1785"/>
                  </a:cubicBezTo>
                  <a:cubicBezTo>
                    <a:pt x="7128" y="2815"/>
                    <a:pt x="8047" y="3806"/>
                    <a:pt x="8651" y="5000"/>
                  </a:cubicBezTo>
                  <a:cubicBezTo>
                    <a:pt x="9161" y="6013"/>
                    <a:pt x="9853" y="6914"/>
                    <a:pt x="10385" y="7919"/>
                  </a:cubicBezTo>
                  <a:cubicBezTo>
                    <a:pt x="10818" y="8738"/>
                    <a:pt x="10964" y="9778"/>
                    <a:pt x="11759" y="10414"/>
                  </a:cubicBezTo>
                  <a:cubicBezTo>
                    <a:pt x="12059" y="10653"/>
                    <a:pt x="12078" y="11083"/>
                    <a:pt x="12181" y="11389"/>
                  </a:cubicBezTo>
                  <a:cubicBezTo>
                    <a:pt x="12854" y="13408"/>
                    <a:pt x="13820" y="15330"/>
                    <a:pt x="14125" y="17476"/>
                  </a:cubicBezTo>
                  <a:cubicBezTo>
                    <a:pt x="14268" y="18487"/>
                    <a:pt x="14575" y="19482"/>
                    <a:pt x="14743" y="20497"/>
                  </a:cubicBezTo>
                  <a:cubicBezTo>
                    <a:pt x="14772" y="20673"/>
                    <a:pt x="14792" y="20791"/>
                    <a:pt x="14914" y="20791"/>
                  </a:cubicBezTo>
                  <a:cubicBezTo>
                    <a:pt x="14984" y="20791"/>
                    <a:pt x="15087" y="20752"/>
                    <a:pt x="15245" y="20664"/>
                  </a:cubicBezTo>
                  <a:cubicBezTo>
                    <a:pt x="15919" y="20290"/>
                    <a:pt x="16636" y="19883"/>
                    <a:pt x="17454" y="19883"/>
                  </a:cubicBezTo>
                  <a:cubicBezTo>
                    <a:pt x="17616" y="19883"/>
                    <a:pt x="17783" y="19899"/>
                    <a:pt x="17954" y="19934"/>
                  </a:cubicBezTo>
                  <a:cubicBezTo>
                    <a:pt x="18504" y="20048"/>
                    <a:pt x="18122" y="20374"/>
                    <a:pt x="18148" y="20622"/>
                  </a:cubicBezTo>
                  <a:cubicBezTo>
                    <a:pt x="18353" y="20913"/>
                    <a:pt x="18269" y="21135"/>
                    <a:pt x="17983" y="21350"/>
                  </a:cubicBezTo>
                  <a:cubicBezTo>
                    <a:pt x="17821" y="21471"/>
                    <a:pt x="17758" y="21653"/>
                    <a:pt x="18052" y="21756"/>
                  </a:cubicBezTo>
                  <a:cubicBezTo>
                    <a:pt x="18227" y="21818"/>
                    <a:pt x="18080" y="21998"/>
                    <a:pt x="18053" y="22009"/>
                  </a:cubicBezTo>
                  <a:cubicBezTo>
                    <a:pt x="17403" y="22263"/>
                    <a:pt x="17501" y="22966"/>
                    <a:pt x="17339" y="23427"/>
                  </a:cubicBezTo>
                  <a:cubicBezTo>
                    <a:pt x="17163" y="23927"/>
                    <a:pt x="16701" y="24449"/>
                    <a:pt x="16970" y="25074"/>
                  </a:cubicBezTo>
                  <a:cubicBezTo>
                    <a:pt x="16987" y="25119"/>
                    <a:pt x="17000" y="25164"/>
                    <a:pt x="17009" y="25211"/>
                  </a:cubicBezTo>
                  <a:cubicBezTo>
                    <a:pt x="16219" y="25321"/>
                    <a:pt x="16700" y="26245"/>
                    <a:pt x="16154" y="26549"/>
                  </a:cubicBezTo>
                  <a:cubicBezTo>
                    <a:pt x="15958" y="26658"/>
                    <a:pt x="15822" y="26916"/>
                    <a:pt x="15801" y="27225"/>
                  </a:cubicBezTo>
                  <a:cubicBezTo>
                    <a:pt x="15779" y="27535"/>
                    <a:pt x="15605" y="27832"/>
                    <a:pt x="15371" y="28100"/>
                  </a:cubicBezTo>
                  <a:cubicBezTo>
                    <a:pt x="15088" y="28423"/>
                    <a:pt x="14539" y="28591"/>
                    <a:pt x="14687" y="29238"/>
                  </a:cubicBezTo>
                  <a:cubicBezTo>
                    <a:pt x="14723" y="29401"/>
                    <a:pt x="14281" y="29532"/>
                    <a:pt x="13876" y="29532"/>
                  </a:cubicBezTo>
                  <a:cubicBezTo>
                    <a:pt x="13646" y="29532"/>
                    <a:pt x="13427" y="29489"/>
                    <a:pt x="13316" y="29386"/>
                  </a:cubicBezTo>
                  <a:cubicBezTo>
                    <a:pt x="12990" y="29084"/>
                    <a:pt x="12647" y="28764"/>
                    <a:pt x="12319" y="28498"/>
                  </a:cubicBezTo>
                  <a:cubicBezTo>
                    <a:pt x="11185" y="27577"/>
                    <a:pt x="10244" y="26465"/>
                    <a:pt x="9455" y="25295"/>
                  </a:cubicBezTo>
                  <a:cubicBezTo>
                    <a:pt x="8951" y="24548"/>
                    <a:pt x="8320" y="23789"/>
                    <a:pt x="8086" y="22854"/>
                  </a:cubicBezTo>
                  <a:cubicBezTo>
                    <a:pt x="8069" y="22778"/>
                    <a:pt x="8046" y="22702"/>
                    <a:pt x="8015" y="22629"/>
                  </a:cubicBezTo>
                  <a:cubicBezTo>
                    <a:pt x="7451" y="21378"/>
                    <a:pt x="7548" y="21011"/>
                    <a:pt x="8689" y="21011"/>
                  </a:cubicBezTo>
                  <a:cubicBezTo>
                    <a:pt x="8840" y="21011"/>
                    <a:pt x="9009" y="21018"/>
                    <a:pt x="9197" y="21029"/>
                  </a:cubicBezTo>
                  <a:cubicBezTo>
                    <a:pt x="9249" y="21033"/>
                    <a:pt x="9301" y="21034"/>
                    <a:pt x="9353" y="21034"/>
                  </a:cubicBezTo>
                  <a:cubicBezTo>
                    <a:pt x="9487" y="21034"/>
                    <a:pt x="9622" y="21026"/>
                    <a:pt x="9757" y="21026"/>
                  </a:cubicBezTo>
                  <a:cubicBezTo>
                    <a:pt x="10030" y="21026"/>
                    <a:pt x="10298" y="21059"/>
                    <a:pt x="10538" y="21260"/>
                  </a:cubicBezTo>
                  <a:cubicBezTo>
                    <a:pt x="10585" y="21299"/>
                    <a:pt x="10630" y="21316"/>
                    <a:pt x="10670" y="21316"/>
                  </a:cubicBezTo>
                  <a:cubicBezTo>
                    <a:pt x="10750" y="21316"/>
                    <a:pt x="10815" y="21251"/>
                    <a:pt x="10857" y="21162"/>
                  </a:cubicBezTo>
                  <a:cubicBezTo>
                    <a:pt x="11000" y="20860"/>
                    <a:pt x="11168" y="20555"/>
                    <a:pt x="11037" y="20205"/>
                  </a:cubicBezTo>
                  <a:cubicBezTo>
                    <a:pt x="10445" y="18610"/>
                    <a:pt x="9815" y="17024"/>
                    <a:pt x="9027" y="15518"/>
                  </a:cubicBezTo>
                  <a:cubicBezTo>
                    <a:pt x="8645" y="14787"/>
                    <a:pt x="8178" y="14068"/>
                    <a:pt x="7805" y="13346"/>
                  </a:cubicBezTo>
                  <a:cubicBezTo>
                    <a:pt x="7081" y="11952"/>
                    <a:pt x="6089" y="10789"/>
                    <a:pt x="5169" y="9554"/>
                  </a:cubicBezTo>
                  <a:cubicBezTo>
                    <a:pt x="4424" y="8555"/>
                    <a:pt x="3576" y="7648"/>
                    <a:pt x="2730" y="6736"/>
                  </a:cubicBezTo>
                  <a:cubicBezTo>
                    <a:pt x="2351" y="6326"/>
                    <a:pt x="2119" y="5812"/>
                    <a:pt x="1592" y="5492"/>
                  </a:cubicBezTo>
                  <a:cubicBezTo>
                    <a:pt x="1305" y="5318"/>
                    <a:pt x="1128" y="4798"/>
                    <a:pt x="1340" y="4341"/>
                  </a:cubicBezTo>
                  <a:cubicBezTo>
                    <a:pt x="1979" y="2948"/>
                    <a:pt x="3030" y="1959"/>
                    <a:pt x="4373" y="1268"/>
                  </a:cubicBezTo>
                  <a:cubicBezTo>
                    <a:pt x="4545" y="1179"/>
                    <a:pt x="4737" y="1139"/>
                    <a:pt x="4932" y="1139"/>
                  </a:cubicBezTo>
                  <a:close/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4" name="Google Shape;384;p14"/>
          <p:cNvGrpSpPr/>
          <p:nvPr/>
        </p:nvGrpSpPr>
        <p:grpSpPr>
          <a:xfrm>
            <a:off x="1647086" y="2981644"/>
            <a:ext cx="1831122" cy="912169"/>
            <a:chOff x="2954475" y="3458158"/>
            <a:chExt cx="1089155" cy="357231"/>
          </a:xfrm>
        </p:grpSpPr>
        <p:sp>
          <p:nvSpPr>
            <p:cNvPr id="385" name="Google Shape;385;p14"/>
            <p:cNvSpPr/>
            <p:nvPr/>
          </p:nvSpPr>
          <p:spPr>
            <a:xfrm>
              <a:off x="2954475" y="3458158"/>
              <a:ext cx="1089155" cy="357231"/>
            </a:xfrm>
            <a:custGeom>
              <a:rect b="b" l="l" r="r" t="t"/>
              <a:pathLst>
                <a:path extrusionOk="0" h="18584" w="45372">
                  <a:moveTo>
                    <a:pt x="27344" y="23"/>
                  </a:moveTo>
                  <a:cubicBezTo>
                    <a:pt x="26604" y="23"/>
                    <a:pt x="25865" y="37"/>
                    <a:pt x="25130" y="49"/>
                  </a:cubicBezTo>
                  <a:cubicBezTo>
                    <a:pt x="24837" y="53"/>
                    <a:pt x="24544" y="55"/>
                    <a:pt x="24251" y="55"/>
                  </a:cubicBezTo>
                  <a:cubicBezTo>
                    <a:pt x="23558" y="55"/>
                    <a:pt x="22864" y="46"/>
                    <a:pt x="22171" y="46"/>
                  </a:cubicBezTo>
                  <a:cubicBezTo>
                    <a:pt x="21462" y="46"/>
                    <a:pt x="20752" y="55"/>
                    <a:pt x="20043" y="91"/>
                  </a:cubicBezTo>
                  <a:cubicBezTo>
                    <a:pt x="19329" y="126"/>
                    <a:pt x="18614" y="138"/>
                    <a:pt x="17899" y="138"/>
                  </a:cubicBezTo>
                  <a:cubicBezTo>
                    <a:pt x="16530" y="138"/>
                    <a:pt x="15159" y="95"/>
                    <a:pt x="13791" y="95"/>
                  </a:cubicBezTo>
                  <a:cubicBezTo>
                    <a:pt x="13446" y="95"/>
                    <a:pt x="13101" y="98"/>
                    <a:pt x="12757" y="105"/>
                  </a:cubicBezTo>
                  <a:cubicBezTo>
                    <a:pt x="11073" y="137"/>
                    <a:pt x="9389" y="559"/>
                    <a:pt x="7695" y="579"/>
                  </a:cubicBezTo>
                  <a:cubicBezTo>
                    <a:pt x="6747" y="590"/>
                    <a:pt x="5818" y="808"/>
                    <a:pt x="4873" y="845"/>
                  </a:cubicBezTo>
                  <a:cubicBezTo>
                    <a:pt x="3983" y="879"/>
                    <a:pt x="3043" y="1016"/>
                    <a:pt x="2155" y="1581"/>
                  </a:cubicBezTo>
                  <a:cubicBezTo>
                    <a:pt x="1466" y="2018"/>
                    <a:pt x="1155" y="2654"/>
                    <a:pt x="724" y="3316"/>
                  </a:cubicBezTo>
                  <a:cubicBezTo>
                    <a:pt x="240" y="4059"/>
                    <a:pt x="206" y="4854"/>
                    <a:pt x="193" y="5683"/>
                  </a:cubicBezTo>
                  <a:cubicBezTo>
                    <a:pt x="170" y="7285"/>
                    <a:pt x="0" y="8896"/>
                    <a:pt x="282" y="10408"/>
                  </a:cubicBezTo>
                  <a:cubicBezTo>
                    <a:pt x="200" y="11949"/>
                    <a:pt x="730" y="13214"/>
                    <a:pt x="1197" y="14472"/>
                  </a:cubicBezTo>
                  <a:cubicBezTo>
                    <a:pt x="1348" y="14878"/>
                    <a:pt x="1604" y="15362"/>
                    <a:pt x="1906" y="15645"/>
                  </a:cubicBezTo>
                  <a:cubicBezTo>
                    <a:pt x="2395" y="16101"/>
                    <a:pt x="2710" y="16980"/>
                    <a:pt x="3339" y="17024"/>
                  </a:cubicBezTo>
                  <a:cubicBezTo>
                    <a:pt x="4828" y="17126"/>
                    <a:pt x="6196" y="17864"/>
                    <a:pt x="7695" y="18019"/>
                  </a:cubicBezTo>
                  <a:cubicBezTo>
                    <a:pt x="9434" y="18200"/>
                    <a:pt x="11184" y="18382"/>
                    <a:pt x="12921" y="18459"/>
                  </a:cubicBezTo>
                  <a:cubicBezTo>
                    <a:pt x="14344" y="18523"/>
                    <a:pt x="15771" y="18584"/>
                    <a:pt x="17199" y="18584"/>
                  </a:cubicBezTo>
                  <a:cubicBezTo>
                    <a:pt x="17895" y="18584"/>
                    <a:pt x="18591" y="18569"/>
                    <a:pt x="19287" y="18534"/>
                  </a:cubicBezTo>
                  <a:cubicBezTo>
                    <a:pt x="20699" y="18464"/>
                    <a:pt x="22123" y="18478"/>
                    <a:pt x="23539" y="18458"/>
                  </a:cubicBezTo>
                  <a:cubicBezTo>
                    <a:pt x="24474" y="18445"/>
                    <a:pt x="25435" y="18274"/>
                    <a:pt x="26368" y="18274"/>
                  </a:cubicBezTo>
                  <a:cubicBezTo>
                    <a:pt x="26641" y="18274"/>
                    <a:pt x="26911" y="18288"/>
                    <a:pt x="27177" y="18326"/>
                  </a:cubicBezTo>
                  <a:cubicBezTo>
                    <a:pt x="27679" y="18396"/>
                    <a:pt x="28179" y="18420"/>
                    <a:pt x="28678" y="18420"/>
                  </a:cubicBezTo>
                  <a:cubicBezTo>
                    <a:pt x="29780" y="18420"/>
                    <a:pt x="30876" y="18302"/>
                    <a:pt x="31975" y="18302"/>
                  </a:cubicBezTo>
                  <a:cubicBezTo>
                    <a:pt x="32302" y="18302"/>
                    <a:pt x="32629" y="18313"/>
                    <a:pt x="32956" y="18340"/>
                  </a:cubicBezTo>
                  <a:cubicBezTo>
                    <a:pt x="33116" y="18353"/>
                    <a:pt x="33276" y="18358"/>
                    <a:pt x="33437" y="18358"/>
                  </a:cubicBezTo>
                  <a:cubicBezTo>
                    <a:pt x="34248" y="18358"/>
                    <a:pt x="35075" y="18218"/>
                    <a:pt x="35875" y="18211"/>
                  </a:cubicBezTo>
                  <a:cubicBezTo>
                    <a:pt x="36876" y="18201"/>
                    <a:pt x="37883" y="18049"/>
                    <a:pt x="38868" y="17976"/>
                  </a:cubicBezTo>
                  <a:cubicBezTo>
                    <a:pt x="39960" y="17896"/>
                    <a:pt x="41086" y="17840"/>
                    <a:pt x="42206" y="17464"/>
                  </a:cubicBezTo>
                  <a:cubicBezTo>
                    <a:pt x="43309" y="17094"/>
                    <a:pt x="43939" y="16372"/>
                    <a:pt x="44298" y="15291"/>
                  </a:cubicBezTo>
                  <a:cubicBezTo>
                    <a:pt x="44866" y="13584"/>
                    <a:pt x="45076" y="11739"/>
                    <a:pt x="45250" y="9907"/>
                  </a:cubicBezTo>
                  <a:cubicBezTo>
                    <a:pt x="45372" y="8645"/>
                    <a:pt x="45213" y="7379"/>
                    <a:pt x="45272" y="6103"/>
                  </a:cubicBezTo>
                  <a:cubicBezTo>
                    <a:pt x="45330" y="4792"/>
                    <a:pt x="44623" y="3782"/>
                    <a:pt x="43600" y="3109"/>
                  </a:cubicBezTo>
                  <a:cubicBezTo>
                    <a:pt x="42453" y="2354"/>
                    <a:pt x="41184" y="2105"/>
                    <a:pt x="40011" y="1534"/>
                  </a:cubicBezTo>
                  <a:cubicBezTo>
                    <a:pt x="38524" y="811"/>
                    <a:pt x="36963" y="841"/>
                    <a:pt x="35453" y="478"/>
                  </a:cubicBezTo>
                  <a:cubicBezTo>
                    <a:pt x="33457" y="1"/>
                    <a:pt x="31376" y="173"/>
                    <a:pt x="29332" y="69"/>
                  </a:cubicBezTo>
                  <a:cubicBezTo>
                    <a:pt x="28670" y="34"/>
                    <a:pt x="28006" y="23"/>
                    <a:pt x="27344" y="23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2954475" y="3458158"/>
              <a:ext cx="1089155" cy="357231"/>
            </a:xfrm>
            <a:custGeom>
              <a:rect b="b" l="l" r="r" t="t"/>
              <a:pathLst>
                <a:path extrusionOk="0" h="18584" w="45372">
                  <a:moveTo>
                    <a:pt x="27834" y="1293"/>
                  </a:moveTo>
                  <a:cubicBezTo>
                    <a:pt x="28087" y="1495"/>
                    <a:pt x="28350" y="1558"/>
                    <a:pt x="28614" y="1558"/>
                  </a:cubicBezTo>
                  <a:cubicBezTo>
                    <a:pt x="29000" y="1558"/>
                    <a:pt x="29389" y="1426"/>
                    <a:pt x="29763" y="1402"/>
                  </a:cubicBezTo>
                  <a:cubicBezTo>
                    <a:pt x="29985" y="1388"/>
                    <a:pt x="30207" y="1382"/>
                    <a:pt x="30429" y="1382"/>
                  </a:cubicBezTo>
                  <a:cubicBezTo>
                    <a:pt x="32271" y="1382"/>
                    <a:pt x="34088" y="1821"/>
                    <a:pt x="35931" y="1852"/>
                  </a:cubicBezTo>
                  <a:cubicBezTo>
                    <a:pt x="36743" y="1866"/>
                    <a:pt x="37628" y="2248"/>
                    <a:pt x="38446" y="2354"/>
                  </a:cubicBezTo>
                  <a:cubicBezTo>
                    <a:pt x="39423" y="2480"/>
                    <a:pt x="40350" y="2891"/>
                    <a:pt x="41255" y="3162"/>
                  </a:cubicBezTo>
                  <a:cubicBezTo>
                    <a:pt x="42022" y="3390"/>
                    <a:pt x="43062" y="3625"/>
                    <a:pt x="43622" y="4593"/>
                  </a:cubicBezTo>
                  <a:cubicBezTo>
                    <a:pt x="44183" y="5565"/>
                    <a:pt x="44186" y="6711"/>
                    <a:pt x="44110" y="7648"/>
                  </a:cubicBezTo>
                  <a:cubicBezTo>
                    <a:pt x="44138" y="10204"/>
                    <a:pt x="43869" y="12515"/>
                    <a:pt x="43536" y="14827"/>
                  </a:cubicBezTo>
                  <a:cubicBezTo>
                    <a:pt x="43469" y="15283"/>
                    <a:pt x="43189" y="15051"/>
                    <a:pt x="43086" y="15222"/>
                  </a:cubicBezTo>
                  <a:cubicBezTo>
                    <a:pt x="42309" y="16516"/>
                    <a:pt x="41136" y="16372"/>
                    <a:pt x="40047" y="16474"/>
                  </a:cubicBezTo>
                  <a:cubicBezTo>
                    <a:pt x="38998" y="16573"/>
                    <a:pt x="37945" y="16698"/>
                    <a:pt x="36896" y="16698"/>
                  </a:cubicBezTo>
                  <a:cubicBezTo>
                    <a:pt x="36691" y="16698"/>
                    <a:pt x="36487" y="16694"/>
                    <a:pt x="36282" y="16683"/>
                  </a:cubicBezTo>
                  <a:cubicBezTo>
                    <a:pt x="36143" y="16675"/>
                    <a:pt x="36003" y="16672"/>
                    <a:pt x="35864" y="16672"/>
                  </a:cubicBezTo>
                  <a:cubicBezTo>
                    <a:pt x="35019" y="16672"/>
                    <a:pt x="34180" y="16794"/>
                    <a:pt x="33351" y="16848"/>
                  </a:cubicBezTo>
                  <a:cubicBezTo>
                    <a:pt x="33044" y="16868"/>
                    <a:pt x="32736" y="16875"/>
                    <a:pt x="32429" y="16875"/>
                  </a:cubicBezTo>
                  <a:cubicBezTo>
                    <a:pt x="31559" y="16875"/>
                    <a:pt x="30691" y="16816"/>
                    <a:pt x="29822" y="16816"/>
                  </a:cubicBezTo>
                  <a:cubicBezTo>
                    <a:pt x="29434" y="16816"/>
                    <a:pt x="29045" y="16828"/>
                    <a:pt x="28656" y="16862"/>
                  </a:cubicBezTo>
                  <a:cubicBezTo>
                    <a:pt x="28378" y="16886"/>
                    <a:pt x="28098" y="16896"/>
                    <a:pt x="27817" y="16896"/>
                  </a:cubicBezTo>
                  <a:cubicBezTo>
                    <a:pt x="26867" y="16896"/>
                    <a:pt x="25910" y="16787"/>
                    <a:pt x="24957" y="16787"/>
                  </a:cubicBezTo>
                  <a:cubicBezTo>
                    <a:pt x="24941" y="16787"/>
                    <a:pt x="24926" y="16787"/>
                    <a:pt x="24911" y="16787"/>
                  </a:cubicBezTo>
                  <a:cubicBezTo>
                    <a:pt x="24053" y="16792"/>
                    <a:pt x="23193" y="16934"/>
                    <a:pt x="22339" y="16934"/>
                  </a:cubicBezTo>
                  <a:cubicBezTo>
                    <a:pt x="22189" y="16934"/>
                    <a:pt x="22039" y="16930"/>
                    <a:pt x="21890" y="16919"/>
                  </a:cubicBezTo>
                  <a:cubicBezTo>
                    <a:pt x="21782" y="16912"/>
                    <a:pt x="21676" y="16909"/>
                    <a:pt x="21569" y="16909"/>
                  </a:cubicBezTo>
                  <a:cubicBezTo>
                    <a:pt x="20875" y="16909"/>
                    <a:pt x="20189" y="17042"/>
                    <a:pt x="19492" y="17042"/>
                  </a:cubicBezTo>
                  <a:cubicBezTo>
                    <a:pt x="19263" y="17042"/>
                    <a:pt x="19032" y="17028"/>
                    <a:pt x="18800" y="16989"/>
                  </a:cubicBezTo>
                  <a:cubicBezTo>
                    <a:pt x="18681" y="16970"/>
                    <a:pt x="18561" y="16962"/>
                    <a:pt x="18440" y="16962"/>
                  </a:cubicBezTo>
                  <a:cubicBezTo>
                    <a:pt x="17939" y="16962"/>
                    <a:pt x="17423" y="17098"/>
                    <a:pt x="16910" y="17098"/>
                  </a:cubicBezTo>
                  <a:cubicBezTo>
                    <a:pt x="16741" y="17098"/>
                    <a:pt x="16572" y="17083"/>
                    <a:pt x="16404" y="17044"/>
                  </a:cubicBezTo>
                  <a:cubicBezTo>
                    <a:pt x="16275" y="17014"/>
                    <a:pt x="16142" y="17003"/>
                    <a:pt x="16009" y="17003"/>
                  </a:cubicBezTo>
                  <a:cubicBezTo>
                    <a:pt x="15722" y="17003"/>
                    <a:pt x="15436" y="17052"/>
                    <a:pt x="15187" y="17052"/>
                  </a:cubicBezTo>
                  <a:cubicBezTo>
                    <a:pt x="15100" y="17052"/>
                    <a:pt x="15017" y="17046"/>
                    <a:pt x="14941" y="17030"/>
                  </a:cubicBezTo>
                  <a:cubicBezTo>
                    <a:pt x="14771" y="16994"/>
                    <a:pt x="14601" y="16982"/>
                    <a:pt x="14432" y="16982"/>
                  </a:cubicBezTo>
                  <a:cubicBezTo>
                    <a:pt x="14032" y="16982"/>
                    <a:pt x="13635" y="17052"/>
                    <a:pt x="13247" y="17052"/>
                  </a:cubicBezTo>
                  <a:cubicBezTo>
                    <a:pt x="12983" y="17052"/>
                    <a:pt x="12723" y="17019"/>
                    <a:pt x="12469" y="16910"/>
                  </a:cubicBezTo>
                  <a:cubicBezTo>
                    <a:pt x="12311" y="16842"/>
                    <a:pt x="12171" y="16812"/>
                    <a:pt x="12038" y="16812"/>
                  </a:cubicBezTo>
                  <a:cubicBezTo>
                    <a:pt x="11868" y="16812"/>
                    <a:pt x="11708" y="16860"/>
                    <a:pt x="11534" y="16940"/>
                  </a:cubicBezTo>
                  <a:cubicBezTo>
                    <a:pt x="11404" y="16999"/>
                    <a:pt x="11279" y="17022"/>
                    <a:pt x="11156" y="17022"/>
                  </a:cubicBezTo>
                  <a:cubicBezTo>
                    <a:pt x="10630" y="17022"/>
                    <a:pt x="10155" y="16582"/>
                    <a:pt x="9602" y="16582"/>
                  </a:cubicBezTo>
                  <a:cubicBezTo>
                    <a:pt x="9570" y="16582"/>
                    <a:pt x="9538" y="16583"/>
                    <a:pt x="9505" y="16586"/>
                  </a:cubicBezTo>
                  <a:cubicBezTo>
                    <a:pt x="9350" y="16601"/>
                    <a:pt x="9195" y="16607"/>
                    <a:pt x="9039" y="16607"/>
                  </a:cubicBezTo>
                  <a:cubicBezTo>
                    <a:pt x="8323" y="16607"/>
                    <a:pt x="7597" y="16479"/>
                    <a:pt x="6873" y="16471"/>
                  </a:cubicBezTo>
                  <a:cubicBezTo>
                    <a:pt x="6179" y="16462"/>
                    <a:pt x="5487" y="16145"/>
                    <a:pt x="4845" y="15732"/>
                  </a:cubicBezTo>
                  <a:cubicBezTo>
                    <a:pt x="4583" y="15564"/>
                    <a:pt x="4257" y="15549"/>
                    <a:pt x="3975" y="15446"/>
                  </a:cubicBezTo>
                  <a:cubicBezTo>
                    <a:pt x="2713" y="14986"/>
                    <a:pt x="2143" y="13842"/>
                    <a:pt x="1867" y="12478"/>
                  </a:cubicBezTo>
                  <a:cubicBezTo>
                    <a:pt x="1569" y="10994"/>
                    <a:pt x="1439" y="9456"/>
                    <a:pt x="1271" y="7936"/>
                  </a:cubicBezTo>
                  <a:cubicBezTo>
                    <a:pt x="1178" y="7094"/>
                    <a:pt x="1108" y="6240"/>
                    <a:pt x="1113" y="5392"/>
                  </a:cubicBezTo>
                  <a:cubicBezTo>
                    <a:pt x="1119" y="4342"/>
                    <a:pt x="2195" y="3090"/>
                    <a:pt x="3037" y="2927"/>
                  </a:cubicBezTo>
                  <a:cubicBezTo>
                    <a:pt x="3884" y="2762"/>
                    <a:pt x="4721" y="2441"/>
                    <a:pt x="5577" y="2441"/>
                  </a:cubicBezTo>
                  <a:cubicBezTo>
                    <a:pt x="5635" y="2441"/>
                    <a:pt x="5692" y="2443"/>
                    <a:pt x="5750" y="2446"/>
                  </a:cubicBezTo>
                  <a:cubicBezTo>
                    <a:pt x="5843" y="2451"/>
                    <a:pt x="5936" y="2453"/>
                    <a:pt x="6028" y="2453"/>
                  </a:cubicBezTo>
                  <a:cubicBezTo>
                    <a:pt x="7170" y="2453"/>
                    <a:pt x="8259" y="2092"/>
                    <a:pt x="9375" y="1902"/>
                  </a:cubicBezTo>
                  <a:cubicBezTo>
                    <a:pt x="9924" y="1807"/>
                    <a:pt x="10521" y="1789"/>
                    <a:pt x="11112" y="1789"/>
                  </a:cubicBezTo>
                  <a:cubicBezTo>
                    <a:pt x="11294" y="1789"/>
                    <a:pt x="11476" y="1791"/>
                    <a:pt x="11655" y="1793"/>
                  </a:cubicBezTo>
                  <a:cubicBezTo>
                    <a:pt x="11687" y="1793"/>
                    <a:pt x="11719" y="1793"/>
                    <a:pt x="11751" y="1793"/>
                  </a:cubicBezTo>
                  <a:cubicBezTo>
                    <a:pt x="12841" y="1793"/>
                    <a:pt x="13943" y="1598"/>
                    <a:pt x="15027" y="1598"/>
                  </a:cubicBezTo>
                  <a:cubicBezTo>
                    <a:pt x="15346" y="1598"/>
                    <a:pt x="15663" y="1615"/>
                    <a:pt x="15978" y="1659"/>
                  </a:cubicBezTo>
                  <a:cubicBezTo>
                    <a:pt x="16233" y="1694"/>
                    <a:pt x="16486" y="1708"/>
                    <a:pt x="16739" y="1708"/>
                  </a:cubicBezTo>
                  <a:cubicBezTo>
                    <a:pt x="17677" y="1708"/>
                    <a:pt x="18601" y="1517"/>
                    <a:pt x="19540" y="1517"/>
                  </a:cubicBezTo>
                  <a:cubicBezTo>
                    <a:pt x="19793" y="1517"/>
                    <a:pt x="20046" y="1530"/>
                    <a:pt x="20301" y="1565"/>
                  </a:cubicBezTo>
                  <a:cubicBezTo>
                    <a:pt x="20467" y="1588"/>
                    <a:pt x="20643" y="1596"/>
                    <a:pt x="20826" y="1596"/>
                  </a:cubicBezTo>
                  <a:cubicBezTo>
                    <a:pt x="21255" y="1596"/>
                    <a:pt x="21716" y="1552"/>
                    <a:pt x="22139" y="1552"/>
                  </a:cubicBezTo>
                  <a:cubicBezTo>
                    <a:pt x="22281" y="1552"/>
                    <a:pt x="22418" y="1557"/>
                    <a:pt x="22549" y="1570"/>
                  </a:cubicBezTo>
                  <a:cubicBezTo>
                    <a:pt x="22721" y="1588"/>
                    <a:pt x="22893" y="1594"/>
                    <a:pt x="23065" y="1594"/>
                  </a:cubicBezTo>
                  <a:cubicBezTo>
                    <a:pt x="23641" y="1594"/>
                    <a:pt x="24215" y="1519"/>
                    <a:pt x="24795" y="1519"/>
                  </a:cubicBezTo>
                  <a:cubicBezTo>
                    <a:pt x="25039" y="1519"/>
                    <a:pt x="25284" y="1532"/>
                    <a:pt x="25530" y="1570"/>
                  </a:cubicBezTo>
                  <a:cubicBezTo>
                    <a:pt x="25876" y="1624"/>
                    <a:pt x="26315" y="1770"/>
                    <a:pt x="26754" y="1770"/>
                  </a:cubicBezTo>
                  <a:cubicBezTo>
                    <a:pt x="27133" y="1770"/>
                    <a:pt x="27512" y="1662"/>
                    <a:pt x="27834" y="1293"/>
                  </a:cubicBezTo>
                  <a:close/>
                  <a:moveTo>
                    <a:pt x="27344" y="23"/>
                  </a:moveTo>
                  <a:cubicBezTo>
                    <a:pt x="26604" y="23"/>
                    <a:pt x="25865" y="37"/>
                    <a:pt x="25130" y="49"/>
                  </a:cubicBezTo>
                  <a:cubicBezTo>
                    <a:pt x="24837" y="53"/>
                    <a:pt x="24544" y="55"/>
                    <a:pt x="24251" y="55"/>
                  </a:cubicBezTo>
                  <a:cubicBezTo>
                    <a:pt x="23558" y="55"/>
                    <a:pt x="22864" y="46"/>
                    <a:pt x="22171" y="46"/>
                  </a:cubicBezTo>
                  <a:cubicBezTo>
                    <a:pt x="21462" y="46"/>
                    <a:pt x="20752" y="55"/>
                    <a:pt x="20043" y="91"/>
                  </a:cubicBezTo>
                  <a:cubicBezTo>
                    <a:pt x="19329" y="126"/>
                    <a:pt x="18614" y="138"/>
                    <a:pt x="17899" y="138"/>
                  </a:cubicBezTo>
                  <a:cubicBezTo>
                    <a:pt x="16530" y="138"/>
                    <a:pt x="15159" y="95"/>
                    <a:pt x="13791" y="95"/>
                  </a:cubicBezTo>
                  <a:cubicBezTo>
                    <a:pt x="13446" y="95"/>
                    <a:pt x="13101" y="98"/>
                    <a:pt x="12757" y="105"/>
                  </a:cubicBezTo>
                  <a:cubicBezTo>
                    <a:pt x="11073" y="137"/>
                    <a:pt x="9389" y="559"/>
                    <a:pt x="7695" y="579"/>
                  </a:cubicBezTo>
                  <a:cubicBezTo>
                    <a:pt x="6747" y="590"/>
                    <a:pt x="5818" y="808"/>
                    <a:pt x="4873" y="845"/>
                  </a:cubicBezTo>
                  <a:cubicBezTo>
                    <a:pt x="3983" y="879"/>
                    <a:pt x="3043" y="1016"/>
                    <a:pt x="2155" y="1581"/>
                  </a:cubicBezTo>
                  <a:cubicBezTo>
                    <a:pt x="1466" y="2018"/>
                    <a:pt x="1155" y="2654"/>
                    <a:pt x="724" y="3316"/>
                  </a:cubicBezTo>
                  <a:cubicBezTo>
                    <a:pt x="240" y="4059"/>
                    <a:pt x="206" y="4854"/>
                    <a:pt x="193" y="5683"/>
                  </a:cubicBezTo>
                  <a:cubicBezTo>
                    <a:pt x="170" y="7285"/>
                    <a:pt x="0" y="8896"/>
                    <a:pt x="282" y="10408"/>
                  </a:cubicBezTo>
                  <a:cubicBezTo>
                    <a:pt x="200" y="11949"/>
                    <a:pt x="730" y="13214"/>
                    <a:pt x="1197" y="14472"/>
                  </a:cubicBezTo>
                  <a:cubicBezTo>
                    <a:pt x="1348" y="14878"/>
                    <a:pt x="1604" y="15362"/>
                    <a:pt x="1906" y="15645"/>
                  </a:cubicBezTo>
                  <a:cubicBezTo>
                    <a:pt x="2395" y="16101"/>
                    <a:pt x="2710" y="16980"/>
                    <a:pt x="3339" y="17024"/>
                  </a:cubicBezTo>
                  <a:cubicBezTo>
                    <a:pt x="4828" y="17126"/>
                    <a:pt x="6196" y="17864"/>
                    <a:pt x="7695" y="18019"/>
                  </a:cubicBezTo>
                  <a:cubicBezTo>
                    <a:pt x="9434" y="18200"/>
                    <a:pt x="11184" y="18382"/>
                    <a:pt x="12921" y="18459"/>
                  </a:cubicBezTo>
                  <a:cubicBezTo>
                    <a:pt x="14344" y="18523"/>
                    <a:pt x="15771" y="18584"/>
                    <a:pt x="17199" y="18584"/>
                  </a:cubicBezTo>
                  <a:cubicBezTo>
                    <a:pt x="17895" y="18584"/>
                    <a:pt x="18591" y="18569"/>
                    <a:pt x="19287" y="18534"/>
                  </a:cubicBezTo>
                  <a:cubicBezTo>
                    <a:pt x="20699" y="18464"/>
                    <a:pt x="22123" y="18478"/>
                    <a:pt x="23539" y="18458"/>
                  </a:cubicBezTo>
                  <a:cubicBezTo>
                    <a:pt x="24474" y="18445"/>
                    <a:pt x="25435" y="18274"/>
                    <a:pt x="26368" y="18274"/>
                  </a:cubicBezTo>
                  <a:cubicBezTo>
                    <a:pt x="26641" y="18274"/>
                    <a:pt x="26911" y="18288"/>
                    <a:pt x="27177" y="18326"/>
                  </a:cubicBezTo>
                  <a:cubicBezTo>
                    <a:pt x="27679" y="18396"/>
                    <a:pt x="28179" y="18420"/>
                    <a:pt x="28678" y="18420"/>
                  </a:cubicBezTo>
                  <a:cubicBezTo>
                    <a:pt x="29780" y="18420"/>
                    <a:pt x="30876" y="18302"/>
                    <a:pt x="31975" y="18302"/>
                  </a:cubicBezTo>
                  <a:cubicBezTo>
                    <a:pt x="32302" y="18302"/>
                    <a:pt x="32629" y="18313"/>
                    <a:pt x="32956" y="18340"/>
                  </a:cubicBezTo>
                  <a:cubicBezTo>
                    <a:pt x="33116" y="18353"/>
                    <a:pt x="33276" y="18358"/>
                    <a:pt x="33437" y="18358"/>
                  </a:cubicBezTo>
                  <a:cubicBezTo>
                    <a:pt x="34248" y="18358"/>
                    <a:pt x="35075" y="18218"/>
                    <a:pt x="35875" y="18211"/>
                  </a:cubicBezTo>
                  <a:cubicBezTo>
                    <a:pt x="36876" y="18201"/>
                    <a:pt x="37883" y="18049"/>
                    <a:pt x="38868" y="17976"/>
                  </a:cubicBezTo>
                  <a:cubicBezTo>
                    <a:pt x="39960" y="17896"/>
                    <a:pt x="41086" y="17840"/>
                    <a:pt x="42206" y="17464"/>
                  </a:cubicBezTo>
                  <a:cubicBezTo>
                    <a:pt x="43309" y="17094"/>
                    <a:pt x="43939" y="16372"/>
                    <a:pt x="44298" y="15291"/>
                  </a:cubicBezTo>
                  <a:cubicBezTo>
                    <a:pt x="44866" y="13584"/>
                    <a:pt x="45076" y="11739"/>
                    <a:pt x="45250" y="9907"/>
                  </a:cubicBezTo>
                  <a:cubicBezTo>
                    <a:pt x="45372" y="8645"/>
                    <a:pt x="45213" y="7379"/>
                    <a:pt x="45272" y="6103"/>
                  </a:cubicBezTo>
                  <a:cubicBezTo>
                    <a:pt x="45330" y="4792"/>
                    <a:pt x="44623" y="3782"/>
                    <a:pt x="43600" y="3109"/>
                  </a:cubicBezTo>
                  <a:cubicBezTo>
                    <a:pt x="42453" y="2354"/>
                    <a:pt x="41184" y="2105"/>
                    <a:pt x="40011" y="1534"/>
                  </a:cubicBezTo>
                  <a:cubicBezTo>
                    <a:pt x="38524" y="811"/>
                    <a:pt x="36963" y="841"/>
                    <a:pt x="35453" y="478"/>
                  </a:cubicBezTo>
                  <a:cubicBezTo>
                    <a:pt x="33457" y="1"/>
                    <a:pt x="31376" y="173"/>
                    <a:pt x="29332" y="69"/>
                  </a:cubicBezTo>
                  <a:cubicBezTo>
                    <a:pt x="28670" y="34"/>
                    <a:pt x="28006" y="23"/>
                    <a:pt x="27344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7" name="Google Shape;387;p14"/>
          <p:cNvGrpSpPr/>
          <p:nvPr/>
        </p:nvGrpSpPr>
        <p:grpSpPr>
          <a:xfrm>
            <a:off x="3380133" y="2370045"/>
            <a:ext cx="246101" cy="388799"/>
            <a:chOff x="3497766" y="2048168"/>
            <a:chExt cx="246101" cy="388799"/>
          </a:xfrm>
        </p:grpSpPr>
        <p:sp>
          <p:nvSpPr>
            <p:cNvPr id="388" name="Google Shape;388;p14"/>
            <p:cNvSpPr/>
            <p:nvPr/>
          </p:nvSpPr>
          <p:spPr>
            <a:xfrm>
              <a:off x="3511003" y="2062499"/>
              <a:ext cx="218646" cy="357255"/>
            </a:xfrm>
            <a:custGeom>
              <a:rect b="b" l="l" r="r" t="t"/>
              <a:pathLst>
                <a:path extrusionOk="0" h="28393" w="17377">
                  <a:moveTo>
                    <a:pt x="13572" y="0"/>
                  </a:moveTo>
                  <a:cubicBezTo>
                    <a:pt x="13074" y="0"/>
                    <a:pt x="12546" y="262"/>
                    <a:pt x="12228" y="646"/>
                  </a:cubicBezTo>
                  <a:cubicBezTo>
                    <a:pt x="11377" y="1676"/>
                    <a:pt x="10457" y="2667"/>
                    <a:pt x="9854" y="3861"/>
                  </a:cubicBezTo>
                  <a:cubicBezTo>
                    <a:pt x="9344" y="4874"/>
                    <a:pt x="8650" y="5775"/>
                    <a:pt x="8119" y="6780"/>
                  </a:cubicBezTo>
                  <a:cubicBezTo>
                    <a:pt x="7687" y="7599"/>
                    <a:pt x="7541" y="8639"/>
                    <a:pt x="6744" y="9275"/>
                  </a:cubicBezTo>
                  <a:cubicBezTo>
                    <a:pt x="6445" y="9514"/>
                    <a:pt x="6427" y="9944"/>
                    <a:pt x="6324" y="10250"/>
                  </a:cubicBezTo>
                  <a:cubicBezTo>
                    <a:pt x="5649" y="12269"/>
                    <a:pt x="4684" y="14191"/>
                    <a:pt x="4380" y="16337"/>
                  </a:cubicBezTo>
                  <a:cubicBezTo>
                    <a:pt x="4235" y="17348"/>
                    <a:pt x="3928" y="18343"/>
                    <a:pt x="3760" y="19358"/>
                  </a:cubicBezTo>
                  <a:cubicBezTo>
                    <a:pt x="3732" y="19534"/>
                    <a:pt x="3712" y="19652"/>
                    <a:pt x="3591" y="19652"/>
                  </a:cubicBezTo>
                  <a:cubicBezTo>
                    <a:pt x="3521" y="19652"/>
                    <a:pt x="3418" y="19613"/>
                    <a:pt x="3259" y="19525"/>
                  </a:cubicBezTo>
                  <a:cubicBezTo>
                    <a:pt x="2586" y="19151"/>
                    <a:pt x="1869" y="18744"/>
                    <a:pt x="1051" y="18744"/>
                  </a:cubicBezTo>
                  <a:cubicBezTo>
                    <a:pt x="888" y="18744"/>
                    <a:pt x="722" y="18760"/>
                    <a:pt x="551" y="18795"/>
                  </a:cubicBezTo>
                  <a:cubicBezTo>
                    <a:pt x="0" y="18909"/>
                    <a:pt x="385" y="19235"/>
                    <a:pt x="358" y="19483"/>
                  </a:cubicBezTo>
                  <a:cubicBezTo>
                    <a:pt x="153" y="19774"/>
                    <a:pt x="235" y="19996"/>
                    <a:pt x="520" y="20211"/>
                  </a:cubicBezTo>
                  <a:cubicBezTo>
                    <a:pt x="682" y="20332"/>
                    <a:pt x="746" y="20514"/>
                    <a:pt x="452" y="20617"/>
                  </a:cubicBezTo>
                  <a:cubicBezTo>
                    <a:pt x="276" y="20679"/>
                    <a:pt x="424" y="20859"/>
                    <a:pt x="450" y="20870"/>
                  </a:cubicBezTo>
                  <a:cubicBezTo>
                    <a:pt x="1100" y="21124"/>
                    <a:pt x="1002" y="21827"/>
                    <a:pt x="1164" y="22288"/>
                  </a:cubicBezTo>
                  <a:cubicBezTo>
                    <a:pt x="1340" y="22788"/>
                    <a:pt x="1802" y="23310"/>
                    <a:pt x="1533" y="23935"/>
                  </a:cubicBezTo>
                  <a:cubicBezTo>
                    <a:pt x="1517" y="23980"/>
                    <a:pt x="1505" y="24025"/>
                    <a:pt x="1495" y="24072"/>
                  </a:cubicBezTo>
                  <a:cubicBezTo>
                    <a:pt x="2286" y="24182"/>
                    <a:pt x="1805" y="25106"/>
                    <a:pt x="2351" y="25410"/>
                  </a:cubicBezTo>
                  <a:cubicBezTo>
                    <a:pt x="2547" y="25519"/>
                    <a:pt x="2682" y="25777"/>
                    <a:pt x="2704" y="26086"/>
                  </a:cubicBezTo>
                  <a:cubicBezTo>
                    <a:pt x="2726" y="26396"/>
                    <a:pt x="2900" y="26693"/>
                    <a:pt x="3133" y="26961"/>
                  </a:cubicBezTo>
                  <a:cubicBezTo>
                    <a:pt x="3417" y="27284"/>
                    <a:pt x="3966" y="27452"/>
                    <a:pt x="3818" y="28099"/>
                  </a:cubicBezTo>
                  <a:cubicBezTo>
                    <a:pt x="3781" y="28262"/>
                    <a:pt x="4223" y="28393"/>
                    <a:pt x="4628" y="28393"/>
                  </a:cubicBezTo>
                  <a:cubicBezTo>
                    <a:pt x="4859" y="28393"/>
                    <a:pt x="5077" y="28350"/>
                    <a:pt x="5188" y="28247"/>
                  </a:cubicBezTo>
                  <a:cubicBezTo>
                    <a:pt x="5515" y="27945"/>
                    <a:pt x="5856" y="27625"/>
                    <a:pt x="6186" y="27359"/>
                  </a:cubicBezTo>
                  <a:cubicBezTo>
                    <a:pt x="7318" y="26438"/>
                    <a:pt x="8261" y="25326"/>
                    <a:pt x="9049" y="24156"/>
                  </a:cubicBezTo>
                  <a:cubicBezTo>
                    <a:pt x="9554" y="23409"/>
                    <a:pt x="10185" y="22650"/>
                    <a:pt x="10418" y="21715"/>
                  </a:cubicBezTo>
                  <a:cubicBezTo>
                    <a:pt x="10436" y="21639"/>
                    <a:pt x="10459" y="21563"/>
                    <a:pt x="10490" y="21490"/>
                  </a:cubicBezTo>
                  <a:cubicBezTo>
                    <a:pt x="11053" y="20239"/>
                    <a:pt x="10956" y="19872"/>
                    <a:pt x="9816" y="19872"/>
                  </a:cubicBezTo>
                  <a:cubicBezTo>
                    <a:pt x="9665" y="19872"/>
                    <a:pt x="9496" y="19879"/>
                    <a:pt x="9308" y="19890"/>
                  </a:cubicBezTo>
                  <a:cubicBezTo>
                    <a:pt x="9256" y="19894"/>
                    <a:pt x="9204" y="19895"/>
                    <a:pt x="9152" y="19895"/>
                  </a:cubicBezTo>
                  <a:cubicBezTo>
                    <a:pt x="9018" y="19895"/>
                    <a:pt x="8882" y="19887"/>
                    <a:pt x="8748" y="19887"/>
                  </a:cubicBezTo>
                  <a:cubicBezTo>
                    <a:pt x="8475" y="19887"/>
                    <a:pt x="8207" y="19920"/>
                    <a:pt x="7965" y="20121"/>
                  </a:cubicBezTo>
                  <a:cubicBezTo>
                    <a:pt x="7918" y="20160"/>
                    <a:pt x="7874" y="20177"/>
                    <a:pt x="7834" y="20177"/>
                  </a:cubicBezTo>
                  <a:cubicBezTo>
                    <a:pt x="7755" y="20177"/>
                    <a:pt x="7690" y="20112"/>
                    <a:pt x="7648" y="20023"/>
                  </a:cubicBezTo>
                  <a:cubicBezTo>
                    <a:pt x="7503" y="19721"/>
                    <a:pt x="7337" y="19416"/>
                    <a:pt x="7466" y="19066"/>
                  </a:cubicBezTo>
                  <a:cubicBezTo>
                    <a:pt x="8060" y="17471"/>
                    <a:pt x="8689" y="15885"/>
                    <a:pt x="9477" y="14379"/>
                  </a:cubicBezTo>
                  <a:cubicBezTo>
                    <a:pt x="9860" y="13648"/>
                    <a:pt x="10327" y="12929"/>
                    <a:pt x="10700" y="12207"/>
                  </a:cubicBezTo>
                  <a:cubicBezTo>
                    <a:pt x="11423" y="10813"/>
                    <a:pt x="12416" y="9650"/>
                    <a:pt x="13335" y="8415"/>
                  </a:cubicBezTo>
                  <a:cubicBezTo>
                    <a:pt x="14080" y="7416"/>
                    <a:pt x="14928" y="6509"/>
                    <a:pt x="15774" y="5597"/>
                  </a:cubicBezTo>
                  <a:cubicBezTo>
                    <a:pt x="16154" y="5187"/>
                    <a:pt x="16384" y="4673"/>
                    <a:pt x="16913" y="4353"/>
                  </a:cubicBezTo>
                  <a:cubicBezTo>
                    <a:pt x="17198" y="4179"/>
                    <a:pt x="17377" y="3659"/>
                    <a:pt x="17165" y="3202"/>
                  </a:cubicBezTo>
                  <a:cubicBezTo>
                    <a:pt x="16524" y="1809"/>
                    <a:pt x="15474" y="820"/>
                    <a:pt x="14132" y="129"/>
                  </a:cubicBezTo>
                  <a:cubicBezTo>
                    <a:pt x="13959" y="40"/>
                    <a:pt x="13768" y="0"/>
                    <a:pt x="13572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3497766" y="2048168"/>
              <a:ext cx="246101" cy="388799"/>
            </a:xfrm>
            <a:custGeom>
              <a:rect b="b" l="l" r="r" t="t"/>
              <a:pathLst>
                <a:path extrusionOk="0" h="30900" w="19559">
                  <a:moveTo>
                    <a:pt x="14624" y="1139"/>
                  </a:moveTo>
                  <a:cubicBezTo>
                    <a:pt x="14820" y="1139"/>
                    <a:pt x="15011" y="1179"/>
                    <a:pt x="15184" y="1268"/>
                  </a:cubicBezTo>
                  <a:cubicBezTo>
                    <a:pt x="16526" y="1959"/>
                    <a:pt x="17576" y="2948"/>
                    <a:pt x="18217" y="4341"/>
                  </a:cubicBezTo>
                  <a:cubicBezTo>
                    <a:pt x="18429" y="4798"/>
                    <a:pt x="18250" y="5318"/>
                    <a:pt x="17965" y="5492"/>
                  </a:cubicBezTo>
                  <a:cubicBezTo>
                    <a:pt x="17436" y="5812"/>
                    <a:pt x="17206" y="6326"/>
                    <a:pt x="16826" y="6736"/>
                  </a:cubicBezTo>
                  <a:cubicBezTo>
                    <a:pt x="15980" y="7648"/>
                    <a:pt x="15132" y="8555"/>
                    <a:pt x="14387" y="9554"/>
                  </a:cubicBezTo>
                  <a:cubicBezTo>
                    <a:pt x="13468" y="10789"/>
                    <a:pt x="12475" y="11952"/>
                    <a:pt x="11752" y="13346"/>
                  </a:cubicBezTo>
                  <a:cubicBezTo>
                    <a:pt x="11379" y="14068"/>
                    <a:pt x="10912" y="14787"/>
                    <a:pt x="10529" y="15518"/>
                  </a:cubicBezTo>
                  <a:cubicBezTo>
                    <a:pt x="9741" y="17024"/>
                    <a:pt x="9112" y="18610"/>
                    <a:pt x="8518" y="20205"/>
                  </a:cubicBezTo>
                  <a:cubicBezTo>
                    <a:pt x="8389" y="20555"/>
                    <a:pt x="8555" y="20860"/>
                    <a:pt x="8700" y="21162"/>
                  </a:cubicBezTo>
                  <a:cubicBezTo>
                    <a:pt x="8742" y="21251"/>
                    <a:pt x="8807" y="21316"/>
                    <a:pt x="8886" y="21316"/>
                  </a:cubicBezTo>
                  <a:cubicBezTo>
                    <a:pt x="8926" y="21316"/>
                    <a:pt x="8970" y="21299"/>
                    <a:pt x="9017" y="21260"/>
                  </a:cubicBezTo>
                  <a:cubicBezTo>
                    <a:pt x="9259" y="21059"/>
                    <a:pt x="9527" y="21026"/>
                    <a:pt x="9800" y="21026"/>
                  </a:cubicBezTo>
                  <a:cubicBezTo>
                    <a:pt x="9934" y="21026"/>
                    <a:pt x="10070" y="21034"/>
                    <a:pt x="10204" y="21034"/>
                  </a:cubicBezTo>
                  <a:cubicBezTo>
                    <a:pt x="10256" y="21034"/>
                    <a:pt x="10308" y="21033"/>
                    <a:pt x="10360" y="21029"/>
                  </a:cubicBezTo>
                  <a:cubicBezTo>
                    <a:pt x="10548" y="21018"/>
                    <a:pt x="10717" y="21011"/>
                    <a:pt x="10868" y="21011"/>
                  </a:cubicBezTo>
                  <a:cubicBezTo>
                    <a:pt x="12008" y="21011"/>
                    <a:pt x="12105" y="21378"/>
                    <a:pt x="11542" y="22629"/>
                  </a:cubicBezTo>
                  <a:cubicBezTo>
                    <a:pt x="11511" y="22702"/>
                    <a:pt x="11488" y="22778"/>
                    <a:pt x="11470" y="22854"/>
                  </a:cubicBezTo>
                  <a:cubicBezTo>
                    <a:pt x="11237" y="23789"/>
                    <a:pt x="10606" y="24548"/>
                    <a:pt x="10101" y="25295"/>
                  </a:cubicBezTo>
                  <a:cubicBezTo>
                    <a:pt x="9313" y="26465"/>
                    <a:pt x="8370" y="27577"/>
                    <a:pt x="7238" y="28498"/>
                  </a:cubicBezTo>
                  <a:cubicBezTo>
                    <a:pt x="6908" y="28764"/>
                    <a:pt x="6567" y="29084"/>
                    <a:pt x="6240" y="29386"/>
                  </a:cubicBezTo>
                  <a:cubicBezTo>
                    <a:pt x="6129" y="29489"/>
                    <a:pt x="5911" y="29532"/>
                    <a:pt x="5680" y="29532"/>
                  </a:cubicBezTo>
                  <a:cubicBezTo>
                    <a:pt x="5275" y="29532"/>
                    <a:pt x="4833" y="29401"/>
                    <a:pt x="4870" y="29238"/>
                  </a:cubicBezTo>
                  <a:cubicBezTo>
                    <a:pt x="5018" y="28591"/>
                    <a:pt x="4469" y="28423"/>
                    <a:pt x="4185" y="28100"/>
                  </a:cubicBezTo>
                  <a:cubicBezTo>
                    <a:pt x="3952" y="27832"/>
                    <a:pt x="3778" y="27535"/>
                    <a:pt x="3756" y="27225"/>
                  </a:cubicBezTo>
                  <a:cubicBezTo>
                    <a:pt x="3734" y="26916"/>
                    <a:pt x="3599" y="26658"/>
                    <a:pt x="3403" y="26549"/>
                  </a:cubicBezTo>
                  <a:cubicBezTo>
                    <a:pt x="2857" y="26245"/>
                    <a:pt x="3338" y="25321"/>
                    <a:pt x="2547" y="25211"/>
                  </a:cubicBezTo>
                  <a:cubicBezTo>
                    <a:pt x="2557" y="25164"/>
                    <a:pt x="2569" y="25119"/>
                    <a:pt x="2585" y="25074"/>
                  </a:cubicBezTo>
                  <a:cubicBezTo>
                    <a:pt x="2854" y="24449"/>
                    <a:pt x="2392" y="23927"/>
                    <a:pt x="2216" y="23427"/>
                  </a:cubicBezTo>
                  <a:cubicBezTo>
                    <a:pt x="2054" y="22966"/>
                    <a:pt x="2152" y="22263"/>
                    <a:pt x="1502" y="22009"/>
                  </a:cubicBezTo>
                  <a:cubicBezTo>
                    <a:pt x="1476" y="21998"/>
                    <a:pt x="1328" y="21818"/>
                    <a:pt x="1504" y="21756"/>
                  </a:cubicBezTo>
                  <a:cubicBezTo>
                    <a:pt x="1798" y="21653"/>
                    <a:pt x="1734" y="21471"/>
                    <a:pt x="1572" y="21350"/>
                  </a:cubicBezTo>
                  <a:cubicBezTo>
                    <a:pt x="1287" y="21135"/>
                    <a:pt x="1205" y="20913"/>
                    <a:pt x="1410" y="20622"/>
                  </a:cubicBezTo>
                  <a:cubicBezTo>
                    <a:pt x="1437" y="20374"/>
                    <a:pt x="1052" y="20048"/>
                    <a:pt x="1603" y="19934"/>
                  </a:cubicBezTo>
                  <a:cubicBezTo>
                    <a:pt x="1774" y="19899"/>
                    <a:pt x="1940" y="19883"/>
                    <a:pt x="2103" y="19883"/>
                  </a:cubicBezTo>
                  <a:cubicBezTo>
                    <a:pt x="2921" y="19883"/>
                    <a:pt x="3638" y="20290"/>
                    <a:pt x="4311" y="20664"/>
                  </a:cubicBezTo>
                  <a:cubicBezTo>
                    <a:pt x="4470" y="20752"/>
                    <a:pt x="4573" y="20791"/>
                    <a:pt x="4643" y="20791"/>
                  </a:cubicBezTo>
                  <a:cubicBezTo>
                    <a:pt x="4764" y="20791"/>
                    <a:pt x="4784" y="20673"/>
                    <a:pt x="4812" y="20497"/>
                  </a:cubicBezTo>
                  <a:cubicBezTo>
                    <a:pt x="4980" y="19482"/>
                    <a:pt x="5287" y="18487"/>
                    <a:pt x="5432" y="17476"/>
                  </a:cubicBezTo>
                  <a:cubicBezTo>
                    <a:pt x="5736" y="15330"/>
                    <a:pt x="6701" y="13408"/>
                    <a:pt x="7376" y="11389"/>
                  </a:cubicBezTo>
                  <a:cubicBezTo>
                    <a:pt x="7479" y="11083"/>
                    <a:pt x="7497" y="10653"/>
                    <a:pt x="7796" y="10414"/>
                  </a:cubicBezTo>
                  <a:cubicBezTo>
                    <a:pt x="8593" y="9778"/>
                    <a:pt x="8739" y="8738"/>
                    <a:pt x="9171" y="7919"/>
                  </a:cubicBezTo>
                  <a:cubicBezTo>
                    <a:pt x="9702" y="6914"/>
                    <a:pt x="10396" y="6013"/>
                    <a:pt x="10906" y="5000"/>
                  </a:cubicBezTo>
                  <a:cubicBezTo>
                    <a:pt x="11509" y="3806"/>
                    <a:pt x="12429" y="2815"/>
                    <a:pt x="13280" y="1785"/>
                  </a:cubicBezTo>
                  <a:cubicBezTo>
                    <a:pt x="13598" y="1401"/>
                    <a:pt x="14126" y="1139"/>
                    <a:pt x="14624" y="1139"/>
                  </a:cubicBezTo>
                  <a:close/>
                  <a:moveTo>
                    <a:pt x="14269" y="0"/>
                  </a:moveTo>
                  <a:cubicBezTo>
                    <a:pt x="13583" y="0"/>
                    <a:pt x="13165" y="545"/>
                    <a:pt x="12757" y="978"/>
                  </a:cubicBezTo>
                  <a:cubicBezTo>
                    <a:pt x="10164" y="3729"/>
                    <a:pt x="8519" y="7100"/>
                    <a:pt x="6917" y="10464"/>
                  </a:cubicBezTo>
                  <a:cubicBezTo>
                    <a:pt x="6065" y="12253"/>
                    <a:pt x="5257" y="14096"/>
                    <a:pt x="4887" y="16075"/>
                  </a:cubicBezTo>
                  <a:cubicBezTo>
                    <a:pt x="4725" y="16946"/>
                    <a:pt x="4341" y="17759"/>
                    <a:pt x="4355" y="18679"/>
                  </a:cubicBezTo>
                  <a:cubicBezTo>
                    <a:pt x="4360" y="19079"/>
                    <a:pt x="4161" y="19295"/>
                    <a:pt x="3877" y="19295"/>
                  </a:cubicBezTo>
                  <a:cubicBezTo>
                    <a:pt x="3747" y="19295"/>
                    <a:pt x="3600" y="19250"/>
                    <a:pt x="3447" y="19156"/>
                  </a:cubicBezTo>
                  <a:cubicBezTo>
                    <a:pt x="3000" y="18885"/>
                    <a:pt x="2549" y="18777"/>
                    <a:pt x="2102" y="18777"/>
                  </a:cubicBezTo>
                  <a:cubicBezTo>
                    <a:pt x="1532" y="18777"/>
                    <a:pt x="969" y="18952"/>
                    <a:pt x="429" y="19184"/>
                  </a:cubicBezTo>
                  <a:cubicBezTo>
                    <a:pt x="1" y="19370"/>
                    <a:pt x="6" y="19995"/>
                    <a:pt x="82" y="20480"/>
                  </a:cubicBezTo>
                  <a:cubicBezTo>
                    <a:pt x="198" y="21211"/>
                    <a:pt x="430" y="21908"/>
                    <a:pt x="698" y="22601"/>
                  </a:cubicBezTo>
                  <a:cubicBezTo>
                    <a:pt x="1189" y="23870"/>
                    <a:pt x="1563" y="25194"/>
                    <a:pt x="2149" y="26416"/>
                  </a:cubicBezTo>
                  <a:cubicBezTo>
                    <a:pt x="2428" y="26997"/>
                    <a:pt x="2591" y="27638"/>
                    <a:pt x="2964" y="28174"/>
                  </a:cubicBezTo>
                  <a:cubicBezTo>
                    <a:pt x="3565" y="29038"/>
                    <a:pt x="4128" y="29929"/>
                    <a:pt x="4862" y="30690"/>
                  </a:cubicBezTo>
                  <a:cubicBezTo>
                    <a:pt x="5001" y="30833"/>
                    <a:pt x="5239" y="30900"/>
                    <a:pt x="5498" y="30900"/>
                  </a:cubicBezTo>
                  <a:cubicBezTo>
                    <a:pt x="5902" y="30900"/>
                    <a:pt x="6355" y="30736"/>
                    <a:pt x="6556" y="30447"/>
                  </a:cubicBezTo>
                  <a:cubicBezTo>
                    <a:pt x="6968" y="29857"/>
                    <a:pt x="7555" y="29487"/>
                    <a:pt x="8126" y="29089"/>
                  </a:cubicBezTo>
                  <a:cubicBezTo>
                    <a:pt x="8745" y="28657"/>
                    <a:pt x="9093" y="27972"/>
                    <a:pt x="9633" y="27449"/>
                  </a:cubicBezTo>
                  <a:cubicBezTo>
                    <a:pt x="10946" y="26182"/>
                    <a:pt x="11750" y="24533"/>
                    <a:pt x="12653" y="22972"/>
                  </a:cubicBezTo>
                  <a:cubicBezTo>
                    <a:pt x="12989" y="22391"/>
                    <a:pt x="13625" y="21093"/>
                    <a:pt x="13007" y="20511"/>
                  </a:cubicBezTo>
                  <a:cubicBezTo>
                    <a:pt x="12723" y="20243"/>
                    <a:pt x="12184" y="20055"/>
                    <a:pt x="11746" y="20055"/>
                  </a:cubicBezTo>
                  <a:cubicBezTo>
                    <a:pt x="11640" y="20055"/>
                    <a:pt x="11539" y="20066"/>
                    <a:pt x="11450" y="20090"/>
                  </a:cubicBezTo>
                  <a:cubicBezTo>
                    <a:pt x="11432" y="20094"/>
                    <a:pt x="11414" y="20096"/>
                    <a:pt x="11395" y="20096"/>
                  </a:cubicBezTo>
                  <a:cubicBezTo>
                    <a:pt x="11315" y="20096"/>
                    <a:pt x="11225" y="20061"/>
                    <a:pt x="11139" y="20060"/>
                  </a:cubicBezTo>
                  <a:cubicBezTo>
                    <a:pt x="10938" y="20040"/>
                    <a:pt x="10736" y="19999"/>
                    <a:pt x="10535" y="19999"/>
                  </a:cubicBezTo>
                  <a:cubicBezTo>
                    <a:pt x="10524" y="19999"/>
                    <a:pt x="10513" y="19999"/>
                    <a:pt x="10503" y="20000"/>
                  </a:cubicBezTo>
                  <a:cubicBezTo>
                    <a:pt x="10281" y="20004"/>
                    <a:pt x="10018" y="20142"/>
                    <a:pt x="9809" y="20142"/>
                  </a:cubicBezTo>
                  <a:cubicBezTo>
                    <a:pt x="9708" y="20142"/>
                    <a:pt x="9621" y="20110"/>
                    <a:pt x="9555" y="20017"/>
                  </a:cubicBezTo>
                  <a:cubicBezTo>
                    <a:pt x="9447" y="19861"/>
                    <a:pt x="9716" y="19405"/>
                    <a:pt x="9867" y="19113"/>
                  </a:cubicBezTo>
                  <a:cubicBezTo>
                    <a:pt x="10397" y="18080"/>
                    <a:pt x="10861" y="17014"/>
                    <a:pt x="11402" y="15983"/>
                  </a:cubicBezTo>
                  <a:cubicBezTo>
                    <a:pt x="11850" y="15129"/>
                    <a:pt x="12270" y="14267"/>
                    <a:pt x="12802" y="13455"/>
                  </a:cubicBezTo>
                  <a:cubicBezTo>
                    <a:pt x="13642" y="12175"/>
                    <a:pt x="14370" y="10840"/>
                    <a:pt x="15498" y="9742"/>
                  </a:cubicBezTo>
                  <a:cubicBezTo>
                    <a:pt x="16447" y="8818"/>
                    <a:pt x="17215" y="7701"/>
                    <a:pt x="18088" y="6690"/>
                  </a:cubicBezTo>
                  <a:cubicBezTo>
                    <a:pt x="18323" y="6418"/>
                    <a:pt x="18623" y="6207"/>
                    <a:pt x="18864" y="5963"/>
                  </a:cubicBezTo>
                  <a:cubicBezTo>
                    <a:pt x="19558" y="5263"/>
                    <a:pt x="19331" y="4604"/>
                    <a:pt x="19079" y="3865"/>
                  </a:cubicBezTo>
                  <a:cubicBezTo>
                    <a:pt x="18661" y="2636"/>
                    <a:pt x="17858" y="1814"/>
                    <a:pt x="16690" y="1233"/>
                  </a:cubicBezTo>
                  <a:cubicBezTo>
                    <a:pt x="16108" y="942"/>
                    <a:pt x="15636" y="475"/>
                    <a:pt x="14997" y="180"/>
                  </a:cubicBezTo>
                  <a:cubicBezTo>
                    <a:pt x="14723" y="53"/>
                    <a:pt x="14483" y="0"/>
                    <a:pt x="142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0" name="Google Shape;390;p14"/>
          <p:cNvSpPr txBox="1"/>
          <p:nvPr/>
        </p:nvSpPr>
        <p:spPr>
          <a:xfrm>
            <a:off x="1672062" y="3080187"/>
            <a:ext cx="178117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</a:pPr>
            <a:r>
              <a:rPr b="1" i="0" lang="zh-TW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老師推薦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4"/>
          <p:cNvSpPr txBox="1"/>
          <p:nvPr/>
        </p:nvSpPr>
        <p:spPr>
          <a:xfrm>
            <a:off x="5315708" y="3179481"/>
            <a:ext cx="2929313" cy="51957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</a:pPr>
            <a:r>
              <a:rPr b="1" i="0" lang="zh-TW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比起數字 更喜歡圖形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5"/>
          <p:cNvSpPr txBox="1"/>
          <p:nvPr>
            <p:ph idx="1" type="subTitle"/>
          </p:nvPr>
        </p:nvSpPr>
        <p:spPr>
          <a:xfrm>
            <a:off x="3425536" y="2054547"/>
            <a:ext cx="2251363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zh-TW" sz="4000">
                <a:solidFill>
                  <a:srgbClr val="F46C8A"/>
                </a:solidFill>
                <a:latin typeface="Arial"/>
                <a:ea typeface="Arial"/>
                <a:cs typeface="Arial"/>
                <a:sym typeface="Arial"/>
              </a:rPr>
              <a:t>試玩時間</a:t>
            </a:r>
            <a:endParaRPr b="1" sz="4000">
              <a:solidFill>
                <a:srgbClr val="F46C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5"/>
          <p:cNvSpPr/>
          <p:nvPr/>
        </p:nvSpPr>
        <p:spPr>
          <a:xfrm>
            <a:off x="2286000" y="1844711"/>
            <a:ext cx="4530436" cy="1212273"/>
          </a:xfrm>
          <a:prstGeom prst="rect">
            <a:avLst/>
          </a:prstGeom>
          <a:noFill/>
          <a:ln cap="flat" cmpd="sng" w="76200">
            <a:solidFill>
              <a:srgbClr val="F46C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6"/>
          <p:cNvSpPr txBox="1"/>
          <p:nvPr>
            <p:ph type="ctrTitle"/>
          </p:nvPr>
        </p:nvSpPr>
        <p:spPr>
          <a:xfrm>
            <a:off x="3042645" y="2162770"/>
            <a:ext cx="51264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4400">
                <a:solidFill>
                  <a:srgbClr val="F46C8A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THANKS!</a:t>
            </a:r>
            <a:endParaRPr sz="4400">
              <a:solidFill>
                <a:srgbClr val="F46C8A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3" name="Google Shape;403;p16"/>
          <p:cNvSpPr/>
          <p:nvPr/>
        </p:nvSpPr>
        <p:spPr>
          <a:xfrm>
            <a:off x="2286000" y="1844711"/>
            <a:ext cx="4530436" cy="1212273"/>
          </a:xfrm>
          <a:prstGeom prst="rect">
            <a:avLst/>
          </a:prstGeom>
          <a:noFill/>
          <a:ln cap="flat" cmpd="sng" w="76200">
            <a:solidFill>
              <a:srgbClr val="F46C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"/>
          <p:cNvSpPr txBox="1"/>
          <p:nvPr>
            <p:ph idx="5" type="ctrTitle"/>
          </p:nvPr>
        </p:nvSpPr>
        <p:spPr>
          <a:xfrm>
            <a:off x="2711725" y="162363"/>
            <a:ext cx="3409402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zh-TW">
                <a:latin typeface="Comic Sans MS"/>
                <a:ea typeface="Comic Sans MS"/>
                <a:cs typeface="Comic Sans MS"/>
                <a:sym typeface="Comic Sans MS"/>
              </a:rPr>
              <a:t>TABLE OF CONTENTS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7" name="Google Shape;247;p2"/>
          <p:cNvSpPr/>
          <p:nvPr/>
        </p:nvSpPr>
        <p:spPr>
          <a:xfrm>
            <a:off x="2379799" y="194576"/>
            <a:ext cx="4073254" cy="1057613"/>
          </a:xfrm>
          <a:custGeom>
            <a:rect b="b" l="l" r="r" t="t"/>
            <a:pathLst>
              <a:path extrusionOk="0" h="25868" w="72132">
                <a:moveTo>
                  <a:pt x="33085" y="942"/>
                </a:moveTo>
                <a:cubicBezTo>
                  <a:pt x="34029" y="942"/>
                  <a:pt x="34973" y="981"/>
                  <a:pt x="35918" y="981"/>
                </a:cubicBezTo>
                <a:cubicBezTo>
                  <a:pt x="36232" y="981"/>
                  <a:pt x="36546" y="977"/>
                  <a:pt x="36860" y="965"/>
                </a:cubicBezTo>
                <a:cubicBezTo>
                  <a:pt x="36974" y="961"/>
                  <a:pt x="37087" y="959"/>
                  <a:pt x="37201" y="959"/>
                </a:cubicBezTo>
                <a:cubicBezTo>
                  <a:pt x="38334" y="959"/>
                  <a:pt x="39474" y="1152"/>
                  <a:pt x="40613" y="1187"/>
                </a:cubicBezTo>
                <a:cubicBezTo>
                  <a:pt x="41489" y="1213"/>
                  <a:pt x="42362" y="1268"/>
                  <a:pt x="43236" y="1318"/>
                </a:cubicBezTo>
                <a:cubicBezTo>
                  <a:pt x="44236" y="1376"/>
                  <a:pt x="45235" y="1473"/>
                  <a:pt x="46237" y="1513"/>
                </a:cubicBezTo>
                <a:cubicBezTo>
                  <a:pt x="47615" y="1566"/>
                  <a:pt x="48965" y="1889"/>
                  <a:pt x="50336" y="1957"/>
                </a:cubicBezTo>
                <a:cubicBezTo>
                  <a:pt x="51489" y="2015"/>
                  <a:pt x="52631" y="2162"/>
                  <a:pt x="53763" y="2341"/>
                </a:cubicBezTo>
                <a:cubicBezTo>
                  <a:pt x="54605" y="2472"/>
                  <a:pt x="55458" y="2497"/>
                  <a:pt x="56290" y="2667"/>
                </a:cubicBezTo>
                <a:cubicBezTo>
                  <a:pt x="57332" y="2879"/>
                  <a:pt x="58390" y="2987"/>
                  <a:pt x="59428" y="3180"/>
                </a:cubicBezTo>
                <a:cubicBezTo>
                  <a:pt x="60165" y="3316"/>
                  <a:pt x="60928" y="3360"/>
                  <a:pt x="61647" y="3594"/>
                </a:cubicBezTo>
                <a:cubicBezTo>
                  <a:pt x="62527" y="3878"/>
                  <a:pt x="63457" y="3939"/>
                  <a:pt x="64334" y="4249"/>
                </a:cubicBezTo>
                <a:cubicBezTo>
                  <a:pt x="64687" y="4375"/>
                  <a:pt x="65082" y="4408"/>
                  <a:pt x="65453" y="4517"/>
                </a:cubicBezTo>
                <a:cubicBezTo>
                  <a:pt x="66414" y="4795"/>
                  <a:pt x="67402" y="4988"/>
                  <a:pt x="68339" y="5327"/>
                </a:cubicBezTo>
                <a:cubicBezTo>
                  <a:pt x="68732" y="5469"/>
                  <a:pt x="69130" y="5661"/>
                  <a:pt x="69516" y="5844"/>
                </a:cubicBezTo>
                <a:cubicBezTo>
                  <a:pt x="69850" y="6004"/>
                  <a:pt x="70184" y="6150"/>
                  <a:pt x="70532" y="6277"/>
                </a:cubicBezTo>
                <a:cubicBezTo>
                  <a:pt x="70657" y="6321"/>
                  <a:pt x="70878" y="6372"/>
                  <a:pt x="70791" y="6595"/>
                </a:cubicBezTo>
                <a:cubicBezTo>
                  <a:pt x="70758" y="6680"/>
                  <a:pt x="70718" y="6708"/>
                  <a:pt x="70674" y="6708"/>
                </a:cubicBezTo>
                <a:cubicBezTo>
                  <a:pt x="70600" y="6708"/>
                  <a:pt x="70516" y="6626"/>
                  <a:pt x="70446" y="6606"/>
                </a:cubicBezTo>
                <a:cubicBezTo>
                  <a:pt x="69507" y="6344"/>
                  <a:pt x="68579" y="6035"/>
                  <a:pt x="67608" y="5900"/>
                </a:cubicBezTo>
                <a:cubicBezTo>
                  <a:pt x="67541" y="5891"/>
                  <a:pt x="67469" y="5880"/>
                  <a:pt x="67398" y="5880"/>
                </a:cubicBezTo>
                <a:cubicBezTo>
                  <a:pt x="67268" y="5880"/>
                  <a:pt x="67139" y="5918"/>
                  <a:pt x="67037" y="6075"/>
                </a:cubicBezTo>
                <a:cubicBezTo>
                  <a:pt x="67625" y="6313"/>
                  <a:pt x="68254" y="6345"/>
                  <a:pt x="68834" y="6544"/>
                </a:cubicBezTo>
                <a:cubicBezTo>
                  <a:pt x="69301" y="6703"/>
                  <a:pt x="69770" y="6845"/>
                  <a:pt x="70253" y="6932"/>
                </a:cubicBezTo>
                <a:cubicBezTo>
                  <a:pt x="70526" y="6981"/>
                  <a:pt x="70467" y="7134"/>
                  <a:pt x="70373" y="7307"/>
                </a:cubicBezTo>
                <a:cubicBezTo>
                  <a:pt x="70307" y="7430"/>
                  <a:pt x="70294" y="7568"/>
                  <a:pt x="70148" y="7568"/>
                </a:cubicBezTo>
                <a:cubicBezTo>
                  <a:pt x="70105" y="7568"/>
                  <a:pt x="70050" y="7556"/>
                  <a:pt x="69980" y="7528"/>
                </a:cubicBezTo>
                <a:cubicBezTo>
                  <a:pt x="69501" y="7339"/>
                  <a:pt x="69021" y="7139"/>
                  <a:pt x="68511" y="7019"/>
                </a:cubicBezTo>
                <a:cubicBezTo>
                  <a:pt x="67962" y="6890"/>
                  <a:pt x="67441" y="6655"/>
                  <a:pt x="66794" y="6559"/>
                </a:cubicBezTo>
                <a:lnTo>
                  <a:pt x="66794" y="6559"/>
                </a:lnTo>
                <a:cubicBezTo>
                  <a:pt x="67069" y="6881"/>
                  <a:pt x="67420" y="6863"/>
                  <a:pt x="67691" y="6948"/>
                </a:cubicBezTo>
                <a:cubicBezTo>
                  <a:pt x="68314" y="7145"/>
                  <a:pt x="68877" y="7486"/>
                  <a:pt x="69510" y="7653"/>
                </a:cubicBezTo>
                <a:cubicBezTo>
                  <a:pt x="69621" y="7682"/>
                  <a:pt x="69905" y="7771"/>
                  <a:pt x="69744" y="8061"/>
                </a:cubicBezTo>
                <a:cubicBezTo>
                  <a:pt x="69648" y="8233"/>
                  <a:pt x="69612" y="8458"/>
                  <a:pt x="69412" y="8458"/>
                </a:cubicBezTo>
                <a:cubicBezTo>
                  <a:pt x="69360" y="8458"/>
                  <a:pt x="69296" y="8442"/>
                  <a:pt x="69218" y="8406"/>
                </a:cubicBezTo>
                <a:cubicBezTo>
                  <a:pt x="68566" y="8110"/>
                  <a:pt x="67881" y="7885"/>
                  <a:pt x="67181" y="7754"/>
                </a:cubicBezTo>
                <a:cubicBezTo>
                  <a:pt x="66443" y="7616"/>
                  <a:pt x="65728" y="7346"/>
                  <a:pt x="64956" y="7346"/>
                </a:cubicBezTo>
                <a:cubicBezTo>
                  <a:pt x="64953" y="7346"/>
                  <a:pt x="64949" y="7346"/>
                  <a:pt x="64946" y="7346"/>
                </a:cubicBezTo>
                <a:cubicBezTo>
                  <a:pt x="65424" y="7646"/>
                  <a:pt x="65962" y="7837"/>
                  <a:pt x="66497" y="7934"/>
                </a:cubicBezTo>
                <a:cubicBezTo>
                  <a:pt x="67315" y="8082"/>
                  <a:pt x="68056" y="8441"/>
                  <a:pt x="68848" y="8652"/>
                </a:cubicBezTo>
                <a:cubicBezTo>
                  <a:pt x="68994" y="8691"/>
                  <a:pt x="69129" y="8778"/>
                  <a:pt x="68926" y="8960"/>
                </a:cubicBezTo>
                <a:cubicBezTo>
                  <a:pt x="68789" y="9082"/>
                  <a:pt x="68554" y="9151"/>
                  <a:pt x="68591" y="9410"/>
                </a:cubicBezTo>
                <a:cubicBezTo>
                  <a:pt x="68573" y="9412"/>
                  <a:pt x="68556" y="9412"/>
                  <a:pt x="68538" y="9412"/>
                </a:cubicBezTo>
                <a:cubicBezTo>
                  <a:pt x="68322" y="9412"/>
                  <a:pt x="68125" y="9327"/>
                  <a:pt x="67927" y="9258"/>
                </a:cubicBezTo>
                <a:cubicBezTo>
                  <a:pt x="66984" y="8932"/>
                  <a:pt x="66040" y="8610"/>
                  <a:pt x="65068" y="8383"/>
                </a:cubicBezTo>
                <a:cubicBezTo>
                  <a:pt x="65052" y="8379"/>
                  <a:pt x="65035" y="8377"/>
                  <a:pt x="65017" y="8377"/>
                </a:cubicBezTo>
                <a:cubicBezTo>
                  <a:pt x="64956" y="8377"/>
                  <a:pt x="64888" y="8403"/>
                  <a:pt x="64799" y="8476"/>
                </a:cubicBezTo>
                <a:cubicBezTo>
                  <a:pt x="65209" y="8651"/>
                  <a:pt x="65614" y="8838"/>
                  <a:pt x="66030" y="8996"/>
                </a:cubicBezTo>
                <a:cubicBezTo>
                  <a:pt x="66590" y="9211"/>
                  <a:pt x="67160" y="9399"/>
                  <a:pt x="67722" y="9608"/>
                </a:cubicBezTo>
                <a:cubicBezTo>
                  <a:pt x="67822" y="9646"/>
                  <a:pt x="68060" y="9702"/>
                  <a:pt x="67966" y="9795"/>
                </a:cubicBezTo>
                <a:cubicBezTo>
                  <a:pt x="67820" y="9939"/>
                  <a:pt x="67924" y="10278"/>
                  <a:pt x="67639" y="10278"/>
                </a:cubicBezTo>
                <a:cubicBezTo>
                  <a:pt x="67629" y="10278"/>
                  <a:pt x="67618" y="10277"/>
                  <a:pt x="67606" y="10276"/>
                </a:cubicBezTo>
                <a:cubicBezTo>
                  <a:pt x="67369" y="10255"/>
                  <a:pt x="67126" y="10253"/>
                  <a:pt x="66898" y="10142"/>
                </a:cubicBezTo>
                <a:cubicBezTo>
                  <a:pt x="65842" y="9626"/>
                  <a:pt x="64663" y="9586"/>
                  <a:pt x="63548" y="9274"/>
                </a:cubicBezTo>
                <a:lnTo>
                  <a:pt x="63548" y="9274"/>
                </a:lnTo>
                <a:cubicBezTo>
                  <a:pt x="63998" y="9686"/>
                  <a:pt x="64580" y="9783"/>
                  <a:pt x="65127" y="9966"/>
                </a:cubicBezTo>
                <a:cubicBezTo>
                  <a:pt x="65773" y="10183"/>
                  <a:pt x="66415" y="10411"/>
                  <a:pt x="67058" y="10636"/>
                </a:cubicBezTo>
                <a:cubicBezTo>
                  <a:pt x="67141" y="10666"/>
                  <a:pt x="67178" y="10727"/>
                  <a:pt x="67153" y="10822"/>
                </a:cubicBezTo>
                <a:cubicBezTo>
                  <a:pt x="67125" y="10922"/>
                  <a:pt x="66324" y="11702"/>
                  <a:pt x="66212" y="11702"/>
                </a:cubicBezTo>
                <a:cubicBezTo>
                  <a:pt x="66209" y="11702"/>
                  <a:pt x="66207" y="11701"/>
                  <a:pt x="66205" y="11700"/>
                </a:cubicBezTo>
                <a:cubicBezTo>
                  <a:pt x="65900" y="11549"/>
                  <a:pt x="65581" y="11441"/>
                  <a:pt x="65259" y="11333"/>
                </a:cubicBezTo>
                <a:cubicBezTo>
                  <a:pt x="64494" y="11074"/>
                  <a:pt x="63731" y="10806"/>
                  <a:pt x="62903" y="10806"/>
                </a:cubicBezTo>
                <a:cubicBezTo>
                  <a:pt x="62868" y="10806"/>
                  <a:pt x="62832" y="10806"/>
                  <a:pt x="62797" y="10807"/>
                </a:cubicBezTo>
                <a:cubicBezTo>
                  <a:pt x="63826" y="11326"/>
                  <a:pt x="64978" y="11555"/>
                  <a:pt x="65989" y="12172"/>
                </a:cubicBezTo>
                <a:cubicBezTo>
                  <a:pt x="65776" y="12361"/>
                  <a:pt x="65524" y="12540"/>
                  <a:pt x="65452" y="12865"/>
                </a:cubicBezTo>
                <a:cubicBezTo>
                  <a:pt x="65432" y="12953"/>
                  <a:pt x="65367" y="12997"/>
                  <a:pt x="65270" y="12997"/>
                </a:cubicBezTo>
                <a:cubicBezTo>
                  <a:pt x="65235" y="12997"/>
                  <a:pt x="65195" y="12991"/>
                  <a:pt x="65152" y="12980"/>
                </a:cubicBezTo>
                <a:cubicBezTo>
                  <a:pt x="64604" y="12838"/>
                  <a:pt x="64065" y="12660"/>
                  <a:pt x="63542" y="12446"/>
                </a:cubicBezTo>
                <a:cubicBezTo>
                  <a:pt x="63097" y="12262"/>
                  <a:pt x="62560" y="12345"/>
                  <a:pt x="62192" y="11974"/>
                </a:cubicBezTo>
                <a:cubicBezTo>
                  <a:pt x="62153" y="11935"/>
                  <a:pt x="62116" y="11921"/>
                  <a:pt x="62080" y="11921"/>
                </a:cubicBezTo>
                <a:cubicBezTo>
                  <a:pt x="61997" y="11921"/>
                  <a:pt x="61917" y="11992"/>
                  <a:pt x="61828" y="11992"/>
                </a:cubicBezTo>
                <a:cubicBezTo>
                  <a:pt x="61817" y="11992"/>
                  <a:pt x="61806" y="11991"/>
                  <a:pt x="61795" y="11988"/>
                </a:cubicBezTo>
                <a:lnTo>
                  <a:pt x="61795" y="11988"/>
                </a:lnTo>
                <a:cubicBezTo>
                  <a:pt x="62179" y="12401"/>
                  <a:pt x="62711" y="12521"/>
                  <a:pt x="63184" y="12709"/>
                </a:cubicBezTo>
                <a:cubicBezTo>
                  <a:pt x="63785" y="12947"/>
                  <a:pt x="64363" y="13238"/>
                  <a:pt x="64972" y="13459"/>
                </a:cubicBezTo>
                <a:cubicBezTo>
                  <a:pt x="65256" y="13561"/>
                  <a:pt x="65419" y="13730"/>
                  <a:pt x="65409" y="14066"/>
                </a:cubicBezTo>
                <a:cubicBezTo>
                  <a:pt x="65404" y="14279"/>
                  <a:pt x="65478" y="14499"/>
                  <a:pt x="65547" y="14707"/>
                </a:cubicBezTo>
                <a:cubicBezTo>
                  <a:pt x="65574" y="14787"/>
                  <a:pt x="65684" y="14846"/>
                  <a:pt x="65586" y="14943"/>
                </a:cubicBezTo>
                <a:cubicBezTo>
                  <a:pt x="65544" y="14984"/>
                  <a:pt x="65497" y="15003"/>
                  <a:pt x="65449" y="15003"/>
                </a:cubicBezTo>
                <a:cubicBezTo>
                  <a:pt x="65408" y="15003"/>
                  <a:pt x="65366" y="14989"/>
                  <a:pt x="65325" y="14965"/>
                </a:cubicBezTo>
                <a:cubicBezTo>
                  <a:pt x="64759" y="14620"/>
                  <a:pt x="64067" y="14613"/>
                  <a:pt x="63494" y="14272"/>
                </a:cubicBezTo>
                <a:cubicBezTo>
                  <a:pt x="63429" y="14234"/>
                  <a:pt x="63355" y="14219"/>
                  <a:pt x="63274" y="14219"/>
                </a:cubicBezTo>
                <a:cubicBezTo>
                  <a:pt x="63136" y="14219"/>
                  <a:pt x="62979" y="14262"/>
                  <a:pt x="62814" y="14308"/>
                </a:cubicBezTo>
                <a:cubicBezTo>
                  <a:pt x="63815" y="14748"/>
                  <a:pt x="64771" y="15154"/>
                  <a:pt x="65713" y="15590"/>
                </a:cubicBezTo>
                <a:cubicBezTo>
                  <a:pt x="66043" y="15744"/>
                  <a:pt x="66332" y="15948"/>
                  <a:pt x="66273" y="16425"/>
                </a:cubicBezTo>
                <a:cubicBezTo>
                  <a:pt x="66254" y="16581"/>
                  <a:pt x="66490" y="16770"/>
                  <a:pt x="66679" y="17046"/>
                </a:cubicBezTo>
                <a:cubicBezTo>
                  <a:pt x="65459" y="16419"/>
                  <a:pt x="64299" y="15953"/>
                  <a:pt x="63074" y="15673"/>
                </a:cubicBezTo>
                <a:lnTo>
                  <a:pt x="63025" y="15800"/>
                </a:lnTo>
                <a:cubicBezTo>
                  <a:pt x="63777" y="16108"/>
                  <a:pt x="64545" y="16384"/>
                  <a:pt x="65279" y="16733"/>
                </a:cubicBezTo>
                <a:cubicBezTo>
                  <a:pt x="65917" y="17036"/>
                  <a:pt x="66752" y="17133"/>
                  <a:pt x="67016" y="17910"/>
                </a:cubicBezTo>
                <a:cubicBezTo>
                  <a:pt x="67126" y="18236"/>
                  <a:pt x="67445" y="18489"/>
                  <a:pt x="67379" y="18890"/>
                </a:cubicBezTo>
                <a:cubicBezTo>
                  <a:pt x="67363" y="18990"/>
                  <a:pt x="67448" y="19159"/>
                  <a:pt x="67614" y="19238"/>
                </a:cubicBezTo>
                <a:cubicBezTo>
                  <a:pt x="66081" y="18577"/>
                  <a:pt x="64636" y="17733"/>
                  <a:pt x="62896" y="17359"/>
                </a:cubicBezTo>
                <a:lnTo>
                  <a:pt x="62896" y="17359"/>
                </a:lnTo>
                <a:cubicBezTo>
                  <a:pt x="63189" y="17777"/>
                  <a:pt x="63573" y="17876"/>
                  <a:pt x="63897" y="18037"/>
                </a:cubicBezTo>
                <a:cubicBezTo>
                  <a:pt x="64856" y="18517"/>
                  <a:pt x="65886" y="18848"/>
                  <a:pt x="66734" y="19552"/>
                </a:cubicBezTo>
                <a:cubicBezTo>
                  <a:pt x="67007" y="19779"/>
                  <a:pt x="67358" y="19989"/>
                  <a:pt x="67668" y="20101"/>
                </a:cubicBezTo>
                <a:cubicBezTo>
                  <a:pt x="68152" y="20277"/>
                  <a:pt x="68042" y="20697"/>
                  <a:pt x="68227" y="20979"/>
                </a:cubicBezTo>
                <a:cubicBezTo>
                  <a:pt x="68264" y="21034"/>
                  <a:pt x="68331" y="21099"/>
                  <a:pt x="68376" y="21229"/>
                </a:cubicBezTo>
                <a:cubicBezTo>
                  <a:pt x="68067" y="21093"/>
                  <a:pt x="67741" y="21198"/>
                  <a:pt x="67515" y="20835"/>
                </a:cubicBezTo>
                <a:cubicBezTo>
                  <a:pt x="67412" y="20670"/>
                  <a:pt x="67047" y="20616"/>
                  <a:pt x="66804" y="20525"/>
                </a:cubicBezTo>
                <a:cubicBezTo>
                  <a:pt x="66348" y="20353"/>
                  <a:pt x="65856" y="20278"/>
                  <a:pt x="65426" y="20022"/>
                </a:cubicBezTo>
                <a:cubicBezTo>
                  <a:pt x="65281" y="19936"/>
                  <a:pt x="65186" y="19891"/>
                  <a:pt x="65095" y="19891"/>
                </a:cubicBezTo>
                <a:cubicBezTo>
                  <a:pt x="64986" y="19891"/>
                  <a:pt x="64883" y="19956"/>
                  <a:pt x="64707" y="20091"/>
                </a:cubicBezTo>
                <a:cubicBezTo>
                  <a:pt x="65298" y="20423"/>
                  <a:pt x="65901" y="20709"/>
                  <a:pt x="66499" y="21006"/>
                </a:cubicBezTo>
                <a:cubicBezTo>
                  <a:pt x="67185" y="21346"/>
                  <a:pt x="67900" y="21675"/>
                  <a:pt x="68480" y="22156"/>
                </a:cubicBezTo>
                <a:cubicBezTo>
                  <a:pt x="68874" y="22482"/>
                  <a:pt x="69175" y="23012"/>
                  <a:pt x="69158" y="23604"/>
                </a:cubicBezTo>
                <a:cubicBezTo>
                  <a:pt x="69152" y="23799"/>
                  <a:pt x="69042" y="23853"/>
                  <a:pt x="68919" y="23853"/>
                </a:cubicBezTo>
                <a:cubicBezTo>
                  <a:pt x="68851" y="23853"/>
                  <a:pt x="68779" y="23837"/>
                  <a:pt x="68718" y="23819"/>
                </a:cubicBezTo>
                <a:cubicBezTo>
                  <a:pt x="68389" y="23721"/>
                  <a:pt x="68093" y="23539"/>
                  <a:pt x="67732" y="23539"/>
                </a:cubicBezTo>
                <a:cubicBezTo>
                  <a:pt x="67683" y="23539"/>
                  <a:pt x="67632" y="23542"/>
                  <a:pt x="67580" y="23550"/>
                </a:cubicBezTo>
                <a:cubicBezTo>
                  <a:pt x="67571" y="23551"/>
                  <a:pt x="67561" y="23552"/>
                  <a:pt x="67552" y="23552"/>
                </a:cubicBezTo>
                <a:cubicBezTo>
                  <a:pt x="67336" y="23552"/>
                  <a:pt x="67259" y="23182"/>
                  <a:pt x="66993" y="23182"/>
                </a:cubicBezTo>
                <a:cubicBezTo>
                  <a:pt x="66981" y="23182"/>
                  <a:pt x="66969" y="23183"/>
                  <a:pt x="66956" y="23185"/>
                </a:cubicBezTo>
                <a:cubicBezTo>
                  <a:pt x="66956" y="23061"/>
                  <a:pt x="66910" y="23031"/>
                  <a:pt x="66849" y="23031"/>
                </a:cubicBezTo>
                <a:cubicBezTo>
                  <a:pt x="66800" y="23031"/>
                  <a:pt x="66741" y="23051"/>
                  <a:pt x="66691" y="23056"/>
                </a:cubicBezTo>
                <a:cubicBezTo>
                  <a:pt x="66649" y="23061"/>
                  <a:pt x="66610" y="23068"/>
                  <a:pt x="66575" y="23068"/>
                </a:cubicBezTo>
                <a:cubicBezTo>
                  <a:pt x="66505" y="23068"/>
                  <a:pt x="66455" y="23038"/>
                  <a:pt x="66453" y="22894"/>
                </a:cubicBezTo>
                <a:cubicBezTo>
                  <a:pt x="66451" y="22781"/>
                  <a:pt x="66413" y="22699"/>
                  <a:pt x="66341" y="22699"/>
                </a:cubicBezTo>
                <a:cubicBezTo>
                  <a:pt x="66297" y="22699"/>
                  <a:pt x="66241" y="22730"/>
                  <a:pt x="66172" y="22805"/>
                </a:cubicBezTo>
                <a:cubicBezTo>
                  <a:pt x="66138" y="22842"/>
                  <a:pt x="66109" y="22857"/>
                  <a:pt x="66084" y="22857"/>
                </a:cubicBezTo>
                <a:cubicBezTo>
                  <a:pt x="66028" y="22857"/>
                  <a:pt x="66000" y="22777"/>
                  <a:pt x="66002" y="22713"/>
                </a:cubicBezTo>
                <a:cubicBezTo>
                  <a:pt x="66011" y="22524"/>
                  <a:pt x="65895" y="22446"/>
                  <a:pt x="65779" y="22446"/>
                </a:cubicBezTo>
                <a:cubicBezTo>
                  <a:pt x="65751" y="22446"/>
                  <a:pt x="65723" y="22451"/>
                  <a:pt x="65697" y="22459"/>
                </a:cubicBezTo>
                <a:cubicBezTo>
                  <a:pt x="65637" y="22479"/>
                  <a:pt x="65581" y="22487"/>
                  <a:pt x="65530" y="22487"/>
                </a:cubicBezTo>
                <a:cubicBezTo>
                  <a:pt x="65256" y="22487"/>
                  <a:pt x="65089" y="22248"/>
                  <a:pt x="64902" y="22119"/>
                </a:cubicBezTo>
                <a:cubicBezTo>
                  <a:pt x="64680" y="21963"/>
                  <a:pt x="64484" y="21825"/>
                  <a:pt x="64210" y="21800"/>
                </a:cubicBezTo>
                <a:cubicBezTo>
                  <a:pt x="63863" y="21767"/>
                  <a:pt x="63595" y="21514"/>
                  <a:pt x="63302" y="21404"/>
                </a:cubicBezTo>
                <a:cubicBezTo>
                  <a:pt x="62883" y="21245"/>
                  <a:pt x="62452" y="21088"/>
                  <a:pt x="62035" y="20918"/>
                </a:cubicBezTo>
                <a:cubicBezTo>
                  <a:pt x="61161" y="20564"/>
                  <a:pt x="60245" y="20355"/>
                  <a:pt x="59365" y="20057"/>
                </a:cubicBezTo>
                <a:cubicBezTo>
                  <a:pt x="58840" y="19879"/>
                  <a:pt x="58279" y="19740"/>
                  <a:pt x="57754" y="19580"/>
                </a:cubicBezTo>
                <a:cubicBezTo>
                  <a:pt x="56920" y="19326"/>
                  <a:pt x="56047" y="19158"/>
                  <a:pt x="55205" y="18901"/>
                </a:cubicBezTo>
                <a:cubicBezTo>
                  <a:pt x="54674" y="18738"/>
                  <a:pt x="54122" y="18756"/>
                  <a:pt x="53585" y="18617"/>
                </a:cubicBezTo>
                <a:cubicBezTo>
                  <a:pt x="52960" y="18456"/>
                  <a:pt x="52327" y="18185"/>
                  <a:pt x="51705" y="18170"/>
                </a:cubicBezTo>
                <a:cubicBezTo>
                  <a:pt x="50941" y="18151"/>
                  <a:pt x="50228" y="17964"/>
                  <a:pt x="49495" y="17839"/>
                </a:cubicBezTo>
                <a:cubicBezTo>
                  <a:pt x="48492" y="17670"/>
                  <a:pt x="47488" y="17590"/>
                  <a:pt x="46470" y="17550"/>
                </a:cubicBezTo>
                <a:cubicBezTo>
                  <a:pt x="45508" y="17511"/>
                  <a:pt x="44544" y="17370"/>
                  <a:pt x="43577" y="17298"/>
                </a:cubicBezTo>
                <a:cubicBezTo>
                  <a:pt x="43506" y="17293"/>
                  <a:pt x="43436" y="17291"/>
                  <a:pt x="43366" y="17291"/>
                </a:cubicBezTo>
                <a:cubicBezTo>
                  <a:pt x="43093" y="17291"/>
                  <a:pt x="42821" y="17322"/>
                  <a:pt x="42550" y="17322"/>
                </a:cubicBezTo>
                <a:cubicBezTo>
                  <a:pt x="42368" y="17322"/>
                  <a:pt x="42187" y="17308"/>
                  <a:pt x="42005" y="17262"/>
                </a:cubicBezTo>
                <a:cubicBezTo>
                  <a:pt x="41753" y="17197"/>
                  <a:pt x="41499" y="17177"/>
                  <a:pt x="41245" y="17177"/>
                </a:cubicBezTo>
                <a:cubicBezTo>
                  <a:pt x="40839" y="17177"/>
                  <a:pt x="40431" y="17228"/>
                  <a:pt x="40023" y="17228"/>
                </a:cubicBezTo>
                <a:cubicBezTo>
                  <a:pt x="39926" y="17228"/>
                  <a:pt x="39829" y="17225"/>
                  <a:pt x="39732" y="17218"/>
                </a:cubicBezTo>
                <a:cubicBezTo>
                  <a:pt x="39549" y="17204"/>
                  <a:pt x="39364" y="17199"/>
                  <a:pt x="39180" y="17199"/>
                </a:cubicBezTo>
                <a:cubicBezTo>
                  <a:pt x="38414" y="17199"/>
                  <a:pt x="37643" y="17291"/>
                  <a:pt x="36875" y="17291"/>
                </a:cubicBezTo>
                <a:cubicBezTo>
                  <a:pt x="36859" y="17291"/>
                  <a:pt x="36843" y="17291"/>
                  <a:pt x="36827" y="17291"/>
                </a:cubicBezTo>
                <a:cubicBezTo>
                  <a:pt x="36176" y="17289"/>
                  <a:pt x="35519" y="17286"/>
                  <a:pt x="34871" y="17282"/>
                </a:cubicBezTo>
                <a:cubicBezTo>
                  <a:pt x="34847" y="17282"/>
                  <a:pt x="34824" y="17282"/>
                  <a:pt x="34801" y="17282"/>
                </a:cubicBezTo>
                <a:cubicBezTo>
                  <a:pt x="34299" y="17282"/>
                  <a:pt x="33780" y="17307"/>
                  <a:pt x="33270" y="17336"/>
                </a:cubicBezTo>
                <a:cubicBezTo>
                  <a:pt x="31958" y="17409"/>
                  <a:pt x="30648" y="17472"/>
                  <a:pt x="29336" y="17525"/>
                </a:cubicBezTo>
                <a:cubicBezTo>
                  <a:pt x="28507" y="17558"/>
                  <a:pt x="27679" y="17624"/>
                  <a:pt x="26852" y="17670"/>
                </a:cubicBezTo>
                <a:cubicBezTo>
                  <a:pt x="26310" y="17699"/>
                  <a:pt x="25746" y="17817"/>
                  <a:pt x="25190" y="17875"/>
                </a:cubicBezTo>
                <a:cubicBezTo>
                  <a:pt x="24082" y="17987"/>
                  <a:pt x="22971" y="18110"/>
                  <a:pt x="21896" y="18384"/>
                </a:cubicBezTo>
                <a:cubicBezTo>
                  <a:pt x="20828" y="18655"/>
                  <a:pt x="19744" y="18859"/>
                  <a:pt x="18672" y="19096"/>
                </a:cubicBezTo>
                <a:cubicBezTo>
                  <a:pt x="17470" y="19361"/>
                  <a:pt x="16290" y="19707"/>
                  <a:pt x="15118" y="20050"/>
                </a:cubicBezTo>
                <a:cubicBezTo>
                  <a:pt x="14216" y="20315"/>
                  <a:pt x="13287" y="20541"/>
                  <a:pt x="12421" y="20892"/>
                </a:cubicBezTo>
                <a:cubicBezTo>
                  <a:pt x="11576" y="21236"/>
                  <a:pt x="10724" y="21586"/>
                  <a:pt x="9873" y="21907"/>
                </a:cubicBezTo>
                <a:cubicBezTo>
                  <a:pt x="9349" y="22105"/>
                  <a:pt x="8817" y="22322"/>
                  <a:pt x="8293" y="22523"/>
                </a:cubicBezTo>
                <a:cubicBezTo>
                  <a:pt x="7727" y="22739"/>
                  <a:pt x="7144" y="22973"/>
                  <a:pt x="6628" y="23337"/>
                </a:cubicBezTo>
                <a:cubicBezTo>
                  <a:pt x="6246" y="23607"/>
                  <a:pt x="5788" y="23778"/>
                  <a:pt x="5363" y="23978"/>
                </a:cubicBezTo>
                <a:cubicBezTo>
                  <a:pt x="4839" y="24225"/>
                  <a:pt x="4331" y="24515"/>
                  <a:pt x="3778" y="24711"/>
                </a:cubicBezTo>
                <a:cubicBezTo>
                  <a:pt x="3554" y="24791"/>
                  <a:pt x="3385" y="24838"/>
                  <a:pt x="3248" y="24838"/>
                </a:cubicBezTo>
                <a:cubicBezTo>
                  <a:pt x="3050" y="24838"/>
                  <a:pt x="2915" y="24741"/>
                  <a:pt x="2768" y="24501"/>
                </a:cubicBezTo>
                <a:cubicBezTo>
                  <a:pt x="2634" y="24281"/>
                  <a:pt x="2818" y="23591"/>
                  <a:pt x="3065" y="23408"/>
                </a:cubicBezTo>
                <a:cubicBezTo>
                  <a:pt x="3553" y="23047"/>
                  <a:pt x="4113" y="22805"/>
                  <a:pt x="4629" y="22493"/>
                </a:cubicBezTo>
                <a:cubicBezTo>
                  <a:pt x="5136" y="22189"/>
                  <a:pt x="5665" y="21918"/>
                  <a:pt x="6203" y="21707"/>
                </a:cubicBezTo>
                <a:cubicBezTo>
                  <a:pt x="6996" y="21398"/>
                  <a:pt x="7690" y="20873"/>
                  <a:pt x="8619" y="20693"/>
                </a:cubicBezTo>
                <a:cubicBezTo>
                  <a:pt x="8486" y="20626"/>
                  <a:pt x="8365" y="20601"/>
                  <a:pt x="8253" y="20601"/>
                </a:cubicBezTo>
                <a:cubicBezTo>
                  <a:pt x="8038" y="20601"/>
                  <a:pt x="7859" y="20694"/>
                  <a:pt x="7698" y="20764"/>
                </a:cubicBezTo>
                <a:cubicBezTo>
                  <a:pt x="7221" y="20973"/>
                  <a:pt x="6725" y="21107"/>
                  <a:pt x="6228" y="21254"/>
                </a:cubicBezTo>
                <a:cubicBezTo>
                  <a:pt x="5854" y="21365"/>
                  <a:pt x="5540" y="21630"/>
                  <a:pt x="5159" y="21760"/>
                </a:cubicBezTo>
                <a:cubicBezTo>
                  <a:pt x="4530" y="21974"/>
                  <a:pt x="3965" y="22330"/>
                  <a:pt x="3392" y="22662"/>
                </a:cubicBezTo>
                <a:cubicBezTo>
                  <a:pt x="3346" y="22688"/>
                  <a:pt x="3281" y="22731"/>
                  <a:pt x="3221" y="22731"/>
                </a:cubicBezTo>
                <a:cubicBezTo>
                  <a:pt x="3192" y="22731"/>
                  <a:pt x="3165" y="22721"/>
                  <a:pt x="3140" y="22695"/>
                </a:cubicBezTo>
                <a:cubicBezTo>
                  <a:pt x="3103" y="22652"/>
                  <a:pt x="3116" y="22546"/>
                  <a:pt x="3132" y="22474"/>
                </a:cubicBezTo>
                <a:cubicBezTo>
                  <a:pt x="3211" y="22082"/>
                  <a:pt x="3423" y="21788"/>
                  <a:pt x="3780" y="21593"/>
                </a:cubicBezTo>
                <a:cubicBezTo>
                  <a:pt x="4619" y="21135"/>
                  <a:pt x="5399" y="20565"/>
                  <a:pt x="6299" y="20213"/>
                </a:cubicBezTo>
                <a:cubicBezTo>
                  <a:pt x="6499" y="20135"/>
                  <a:pt x="6716" y="20025"/>
                  <a:pt x="6869" y="19771"/>
                </a:cubicBezTo>
                <a:lnTo>
                  <a:pt x="6869" y="19771"/>
                </a:lnTo>
                <a:cubicBezTo>
                  <a:pt x="6307" y="19858"/>
                  <a:pt x="5837" y="20016"/>
                  <a:pt x="5394" y="20326"/>
                </a:cubicBezTo>
                <a:cubicBezTo>
                  <a:pt x="4899" y="20670"/>
                  <a:pt x="4260" y="20774"/>
                  <a:pt x="3807" y="21217"/>
                </a:cubicBezTo>
                <a:cubicBezTo>
                  <a:pt x="3798" y="21227"/>
                  <a:pt x="3785" y="21231"/>
                  <a:pt x="3771" y="21231"/>
                </a:cubicBezTo>
                <a:cubicBezTo>
                  <a:pt x="3703" y="21231"/>
                  <a:pt x="3598" y="21136"/>
                  <a:pt x="3631" y="21022"/>
                </a:cubicBezTo>
                <a:cubicBezTo>
                  <a:pt x="3761" y="20580"/>
                  <a:pt x="3865" y="20123"/>
                  <a:pt x="4056" y="19708"/>
                </a:cubicBezTo>
                <a:cubicBezTo>
                  <a:pt x="4224" y="19345"/>
                  <a:pt x="4667" y="19295"/>
                  <a:pt x="4985" y="19103"/>
                </a:cubicBezTo>
                <a:cubicBezTo>
                  <a:pt x="6229" y="18352"/>
                  <a:pt x="7603" y="17866"/>
                  <a:pt x="8900" y="17220"/>
                </a:cubicBezTo>
                <a:cubicBezTo>
                  <a:pt x="9205" y="17068"/>
                  <a:pt x="9548" y="17010"/>
                  <a:pt x="9854" y="16839"/>
                </a:cubicBezTo>
                <a:cubicBezTo>
                  <a:pt x="10004" y="16754"/>
                  <a:pt x="10077" y="16628"/>
                  <a:pt x="10187" y="16514"/>
                </a:cubicBezTo>
                <a:lnTo>
                  <a:pt x="10187" y="16514"/>
                </a:lnTo>
                <a:cubicBezTo>
                  <a:pt x="8248" y="17246"/>
                  <a:pt x="6284" y="17914"/>
                  <a:pt x="4424" y="19025"/>
                </a:cubicBezTo>
                <a:cubicBezTo>
                  <a:pt x="4468" y="18491"/>
                  <a:pt x="4503" y="18077"/>
                  <a:pt x="4987" y="17804"/>
                </a:cubicBezTo>
                <a:cubicBezTo>
                  <a:pt x="5728" y="17385"/>
                  <a:pt x="6476" y="16989"/>
                  <a:pt x="7278" y="16701"/>
                </a:cubicBezTo>
                <a:cubicBezTo>
                  <a:pt x="7481" y="16628"/>
                  <a:pt x="7702" y="16496"/>
                  <a:pt x="7828" y="16387"/>
                </a:cubicBezTo>
                <a:cubicBezTo>
                  <a:pt x="8181" y="16081"/>
                  <a:pt x="8641" y="16094"/>
                  <a:pt x="9005" y="15862"/>
                </a:cubicBezTo>
                <a:cubicBezTo>
                  <a:pt x="9083" y="15812"/>
                  <a:pt x="9204" y="15812"/>
                  <a:pt x="9170" y="15692"/>
                </a:cubicBezTo>
                <a:cubicBezTo>
                  <a:pt x="9151" y="15628"/>
                  <a:pt x="9103" y="15611"/>
                  <a:pt x="9050" y="15611"/>
                </a:cubicBezTo>
                <a:cubicBezTo>
                  <a:pt x="9005" y="15611"/>
                  <a:pt x="8958" y="15623"/>
                  <a:pt x="8923" y="15630"/>
                </a:cubicBezTo>
                <a:cubicBezTo>
                  <a:pt x="8460" y="15723"/>
                  <a:pt x="8024" y="15896"/>
                  <a:pt x="7596" y="16091"/>
                </a:cubicBezTo>
                <a:cubicBezTo>
                  <a:pt x="7114" y="16308"/>
                  <a:pt x="6621" y="16485"/>
                  <a:pt x="6104" y="16595"/>
                </a:cubicBezTo>
                <a:cubicBezTo>
                  <a:pt x="5888" y="16640"/>
                  <a:pt x="5815" y="16916"/>
                  <a:pt x="5578" y="16921"/>
                </a:cubicBezTo>
                <a:cubicBezTo>
                  <a:pt x="5517" y="16922"/>
                  <a:pt x="5443" y="16931"/>
                  <a:pt x="5378" y="16931"/>
                </a:cubicBezTo>
                <a:cubicBezTo>
                  <a:pt x="5316" y="16931"/>
                  <a:pt x="5260" y="16923"/>
                  <a:pt x="5228" y="16893"/>
                </a:cubicBezTo>
                <a:cubicBezTo>
                  <a:pt x="5123" y="16795"/>
                  <a:pt x="5256" y="16712"/>
                  <a:pt x="5337" y="16638"/>
                </a:cubicBezTo>
                <a:cubicBezTo>
                  <a:pt x="5379" y="16597"/>
                  <a:pt x="5405" y="16529"/>
                  <a:pt x="5417" y="16469"/>
                </a:cubicBezTo>
                <a:cubicBezTo>
                  <a:pt x="5650" y="15394"/>
                  <a:pt x="6507" y="15021"/>
                  <a:pt x="7400" y="14665"/>
                </a:cubicBezTo>
                <a:cubicBezTo>
                  <a:pt x="7984" y="14433"/>
                  <a:pt x="8546" y="14148"/>
                  <a:pt x="9105" y="13853"/>
                </a:cubicBezTo>
                <a:lnTo>
                  <a:pt x="9105" y="13853"/>
                </a:lnTo>
                <a:cubicBezTo>
                  <a:pt x="8057" y="13883"/>
                  <a:pt x="7142" y="14355"/>
                  <a:pt x="6142" y="14790"/>
                </a:cubicBezTo>
                <a:cubicBezTo>
                  <a:pt x="6296" y="14216"/>
                  <a:pt x="6653" y="13781"/>
                  <a:pt x="6694" y="13240"/>
                </a:cubicBezTo>
                <a:cubicBezTo>
                  <a:pt x="6700" y="13156"/>
                  <a:pt x="6803" y="13149"/>
                  <a:pt x="6885" y="13135"/>
                </a:cubicBezTo>
                <a:cubicBezTo>
                  <a:pt x="7609" y="13015"/>
                  <a:pt x="8215" y="12581"/>
                  <a:pt x="8905" y="12374"/>
                </a:cubicBezTo>
                <a:cubicBezTo>
                  <a:pt x="9513" y="12192"/>
                  <a:pt x="10007" y="11776"/>
                  <a:pt x="10633" y="11554"/>
                </a:cubicBezTo>
                <a:cubicBezTo>
                  <a:pt x="10519" y="11498"/>
                  <a:pt x="10409" y="11477"/>
                  <a:pt x="10302" y="11477"/>
                </a:cubicBezTo>
                <a:cubicBezTo>
                  <a:pt x="10007" y="11477"/>
                  <a:pt x="9739" y="11643"/>
                  <a:pt x="9488" y="11718"/>
                </a:cubicBezTo>
                <a:cubicBezTo>
                  <a:pt x="8584" y="11991"/>
                  <a:pt x="7708" y="12368"/>
                  <a:pt x="6827" y="12721"/>
                </a:cubicBezTo>
                <a:cubicBezTo>
                  <a:pt x="6733" y="12759"/>
                  <a:pt x="6651" y="12777"/>
                  <a:pt x="6581" y="12777"/>
                </a:cubicBezTo>
                <a:cubicBezTo>
                  <a:pt x="6375" y="12777"/>
                  <a:pt x="6273" y="12621"/>
                  <a:pt x="6246" y="12371"/>
                </a:cubicBezTo>
                <a:cubicBezTo>
                  <a:pt x="6220" y="12129"/>
                  <a:pt x="6102" y="11957"/>
                  <a:pt x="5907" y="11892"/>
                </a:cubicBezTo>
                <a:cubicBezTo>
                  <a:pt x="5777" y="11849"/>
                  <a:pt x="5710" y="11806"/>
                  <a:pt x="5705" y="11690"/>
                </a:cubicBezTo>
                <a:cubicBezTo>
                  <a:pt x="5699" y="11563"/>
                  <a:pt x="5841" y="11565"/>
                  <a:pt x="5911" y="11534"/>
                </a:cubicBezTo>
                <a:cubicBezTo>
                  <a:pt x="6463" y="11302"/>
                  <a:pt x="7045" y="11129"/>
                  <a:pt x="7574" y="10855"/>
                </a:cubicBezTo>
                <a:cubicBezTo>
                  <a:pt x="8082" y="10592"/>
                  <a:pt x="8682" y="10652"/>
                  <a:pt x="9169" y="10307"/>
                </a:cubicBezTo>
                <a:lnTo>
                  <a:pt x="9169" y="10307"/>
                </a:lnTo>
                <a:cubicBezTo>
                  <a:pt x="9087" y="10325"/>
                  <a:pt x="9004" y="10331"/>
                  <a:pt x="8922" y="10331"/>
                </a:cubicBezTo>
                <a:cubicBezTo>
                  <a:pt x="8742" y="10331"/>
                  <a:pt x="8562" y="10301"/>
                  <a:pt x="8389" y="10301"/>
                </a:cubicBezTo>
                <a:cubicBezTo>
                  <a:pt x="8290" y="10301"/>
                  <a:pt x="8194" y="10311"/>
                  <a:pt x="8100" y="10341"/>
                </a:cubicBezTo>
                <a:cubicBezTo>
                  <a:pt x="7216" y="10624"/>
                  <a:pt x="6317" y="10867"/>
                  <a:pt x="5462" y="11236"/>
                </a:cubicBezTo>
                <a:cubicBezTo>
                  <a:pt x="5350" y="11284"/>
                  <a:pt x="5239" y="11330"/>
                  <a:pt x="5140" y="11330"/>
                </a:cubicBezTo>
                <a:cubicBezTo>
                  <a:pt x="5027" y="11330"/>
                  <a:pt x="4928" y="11270"/>
                  <a:pt x="4861" y="11085"/>
                </a:cubicBezTo>
                <a:cubicBezTo>
                  <a:pt x="4856" y="11069"/>
                  <a:pt x="4849" y="11055"/>
                  <a:pt x="4839" y="11043"/>
                </a:cubicBezTo>
                <a:cubicBezTo>
                  <a:pt x="4514" y="10706"/>
                  <a:pt x="4524" y="10732"/>
                  <a:pt x="5025" y="10540"/>
                </a:cubicBezTo>
                <a:cubicBezTo>
                  <a:pt x="5499" y="10357"/>
                  <a:pt x="6019" y="10287"/>
                  <a:pt x="6446" y="9987"/>
                </a:cubicBezTo>
                <a:lnTo>
                  <a:pt x="6461" y="10001"/>
                </a:lnTo>
                <a:cubicBezTo>
                  <a:pt x="6379" y="9893"/>
                  <a:pt x="6355" y="9766"/>
                  <a:pt x="6228" y="9766"/>
                </a:cubicBezTo>
                <a:cubicBezTo>
                  <a:pt x="6173" y="9766"/>
                  <a:pt x="6099" y="9790"/>
                  <a:pt x="5992" y="9850"/>
                </a:cubicBezTo>
                <a:cubicBezTo>
                  <a:pt x="5767" y="9974"/>
                  <a:pt x="5455" y="10149"/>
                  <a:pt x="5124" y="10149"/>
                </a:cubicBezTo>
                <a:cubicBezTo>
                  <a:pt x="5069" y="10149"/>
                  <a:pt x="5013" y="10144"/>
                  <a:pt x="4956" y="10133"/>
                </a:cubicBezTo>
                <a:cubicBezTo>
                  <a:pt x="4945" y="10131"/>
                  <a:pt x="4933" y="10130"/>
                  <a:pt x="4921" y="10130"/>
                </a:cubicBezTo>
                <a:cubicBezTo>
                  <a:pt x="4846" y="10130"/>
                  <a:pt x="4757" y="10166"/>
                  <a:pt x="4696" y="10209"/>
                </a:cubicBezTo>
                <a:cubicBezTo>
                  <a:pt x="4557" y="10309"/>
                  <a:pt x="4437" y="10424"/>
                  <a:pt x="4257" y="10424"/>
                </a:cubicBezTo>
                <a:cubicBezTo>
                  <a:pt x="4226" y="10424"/>
                  <a:pt x="4193" y="10421"/>
                  <a:pt x="4158" y="10413"/>
                </a:cubicBezTo>
                <a:cubicBezTo>
                  <a:pt x="3846" y="10347"/>
                  <a:pt x="3619" y="10142"/>
                  <a:pt x="3399" y="9956"/>
                </a:cubicBezTo>
                <a:cubicBezTo>
                  <a:pt x="3150" y="9745"/>
                  <a:pt x="3511" y="9750"/>
                  <a:pt x="3581" y="9672"/>
                </a:cubicBezTo>
                <a:cubicBezTo>
                  <a:pt x="3707" y="9531"/>
                  <a:pt x="4137" y="9609"/>
                  <a:pt x="4027" y="9352"/>
                </a:cubicBezTo>
                <a:cubicBezTo>
                  <a:pt x="4001" y="9290"/>
                  <a:pt x="3958" y="9266"/>
                  <a:pt x="3906" y="9266"/>
                </a:cubicBezTo>
                <a:cubicBezTo>
                  <a:pt x="3776" y="9266"/>
                  <a:pt x="3589" y="9418"/>
                  <a:pt x="3473" y="9493"/>
                </a:cubicBezTo>
                <a:cubicBezTo>
                  <a:pt x="3352" y="9572"/>
                  <a:pt x="3250" y="9603"/>
                  <a:pt x="3158" y="9603"/>
                </a:cubicBezTo>
                <a:cubicBezTo>
                  <a:pt x="2891" y="9603"/>
                  <a:pt x="2724" y="9331"/>
                  <a:pt x="2510" y="9175"/>
                </a:cubicBezTo>
                <a:cubicBezTo>
                  <a:pt x="2327" y="9042"/>
                  <a:pt x="2262" y="8780"/>
                  <a:pt x="1911" y="8696"/>
                </a:cubicBezTo>
                <a:cubicBezTo>
                  <a:pt x="3651" y="8039"/>
                  <a:pt x="5295" y="7378"/>
                  <a:pt x="7020" y="6884"/>
                </a:cubicBezTo>
                <a:cubicBezTo>
                  <a:pt x="6873" y="6803"/>
                  <a:pt x="6800" y="6779"/>
                  <a:pt x="6723" y="6779"/>
                </a:cubicBezTo>
                <a:cubicBezTo>
                  <a:pt x="6644" y="6779"/>
                  <a:pt x="6562" y="6805"/>
                  <a:pt x="6391" y="6823"/>
                </a:cubicBezTo>
                <a:cubicBezTo>
                  <a:pt x="5584" y="6910"/>
                  <a:pt x="4810" y="7151"/>
                  <a:pt x="4058" y="7397"/>
                </a:cubicBezTo>
                <a:cubicBezTo>
                  <a:pt x="3410" y="7608"/>
                  <a:pt x="2711" y="7732"/>
                  <a:pt x="2120" y="8126"/>
                </a:cubicBezTo>
                <a:cubicBezTo>
                  <a:pt x="1978" y="8219"/>
                  <a:pt x="1817" y="8368"/>
                  <a:pt x="1651" y="8368"/>
                </a:cubicBezTo>
                <a:cubicBezTo>
                  <a:pt x="1563" y="8368"/>
                  <a:pt x="1474" y="8327"/>
                  <a:pt x="1384" y="8215"/>
                </a:cubicBezTo>
                <a:cubicBezTo>
                  <a:pt x="1167" y="7940"/>
                  <a:pt x="803" y="7671"/>
                  <a:pt x="1167" y="7238"/>
                </a:cubicBezTo>
                <a:cubicBezTo>
                  <a:pt x="1322" y="7053"/>
                  <a:pt x="1355" y="6831"/>
                  <a:pt x="1651" y="6694"/>
                </a:cubicBezTo>
                <a:cubicBezTo>
                  <a:pt x="2532" y="6282"/>
                  <a:pt x="3471" y="6042"/>
                  <a:pt x="4385" y="5750"/>
                </a:cubicBezTo>
                <a:cubicBezTo>
                  <a:pt x="5270" y="5467"/>
                  <a:pt x="6192" y="5268"/>
                  <a:pt x="7081" y="4980"/>
                </a:cubicBezTo>
                <a:cubicBezTo>
                  <a:pt x="8079" y="4656"/>
                  <a:pt x="9126" y="4542"/>
                  <a:pt x="10121" y="4241"/>
                </a:cubicBezTo>
                <a:cubicBezTo>
                  <a:pt x="11257" y="3896"/>
                  <a:pt x="12416" y="3650"/>
                  <a:pt x="13561" y="3353"/>
                </a:cubicBezTo>
                <a:cubicBezTo>
                  <a:pt x="14295" y="3161"/>
                  <a:pt x="15059" y="3049"/>
                  <a:pt x="15791" y="2866"/>
                </a:cubicBezTo>
                <a:cubicBezTo>
                  <a:pt x="16327" y="2731"/>
                  <a:pt x="16885" y="2618"/>
                  <a:pt x="17417" y="2519"/>
                </a:cubicBezTo>
                <a:cubicBezTo>
                  <a:pt x="18240" y="2366"/>
                  <a:pt x="19064" y="2190"/>
                  <a:pt x="19896" y="2066"/>
                </a:cubicBezTo>
                <a:cubicBezTo>
                  <a:pt x="21314" y="1853"/>
                  <a:pt x="22728" y="1622"/>
                  <a:pt x="24149" y="1426"/>
                </a:cubicBezTo>
                <a:cubicBezTo>
                  <a:pt x="25302" y="1266"/>
                  <a:pt x="26464" y="1134"/>
                  <a:pt x="27613" y="1081"/>
                </a:cubicBezTo>
                <a:cubicBezTo>
                  <a:pt x="29307" y="1006"/>
                  <a:pt x="31009" y="967"/>
                  <a:pt x="32708" y="945"/>
                </a:cubicBezTo>
                <a:cubicBezTo>
                  <a:pt x="32834" y="943"/>
                  <a:pt x="32960" y="942"/>
                  <a:pt x="33085" y="942"/>
                </a:cubicBezTo>
                <a:close/>
                <a:moveTo>
                  <a:pt x="34952" y="1"/>
                </a:moveTo>
                <a:cubicBezTo>
                  <a:pt x="34873" y="1"/>
                  <a:pt x="34796" y="8"/>
                  <a:pt x="34720" y="29"/>
                </a:cubicBezTo>
                <a:cubicBezTo>
                  <a:pt x="34560" y="72"/>
                  <a:pt x="34401" y="87"/>
                  <a:pt x="34243" y="87"/>
                </a:cubicBezTo>
                <a:cubicBezTo>
                  <a:pt x="33952" y="87"/>
                  <a:pt x="33664" y="38"/>
                  <a:pt x="33371" y="38"/>
                </a:cubicBezTo>
                <a:cubicBezTo>
                  <a:pt x="33254" y="38"/>
                  <a:pt x="33136" y="46"/>
                  <a:pt x="33017" y="68"/>
                </a:cubicBezTo>
                <a:cubicBezTo>
                  <a:pt x="32776" y="111"/>
                  <a:pt x="32518" y="125"/>
                  <a:pt x="32257" y="125"/>
                </a:cubicBezTo>
                <a:cubicBezTo>
                  <a:pt x="32021" y="125"/>
                  <a:pt x="31782" y="114"/>
                  <a:pt x="31549" y="102"/>
                </a:cubicBezTo>
                <a:cubicBezTo>
                  <a:pt x="31512" y="100"/>
                  <a:pt x="31475" y="100"/>
                  <a:pt x="31438" y="100"/>
                </a:cubicBezTo>
                <a:cubicBezTo>
                  <a:pt x="31084" y="100"/>
                  <a:pt x="30724" y="171"/>
                  <a:pt x="30374" y="171"/>
                </a:cubicBezTo>
                <a:cubicBezTo>
                  <a:pt x="30273" y="171"/>
                  <a:pt x="30173" y="165"/>
                  <a:pt x="30074" y="150"/>
                </a:cubicBezTo>
                <a:cubicBezTo>
                  <a:pt x="29872" y="118"/>
                  <a:pt x="29671" y="107"/>
                  <a:pt x="29471" y="107"/>
                </a:cubicBezTo>
                <a:cubicBezTo>
                  <a:pt x="29007" y="107"/>
                  <a:pt x="28546" y="168"/>
                  <a:pt x="28089" y="179"/>
                </a:cubicBezTo>
                <a:cubicBezTo>
                  <a:pt x="27488" y="192"/>
                  <a:pt x="26862" y="273"/>
                  <a:pt x="26249" y="337"/>
                </a:cubicBezTo>
                <a:cubicBezTo>
                  <a:pt x="25904" y="373"/>
                  <a:pt x="25567" y="417"/>
                  <a:pt x="25219" y="417"/>
                </a:cubicBezTo>
                <a:cubicBezTo>
                  <a:pt x="25124" y="417"/>
                  <a:pt x="25028" y="414"/>
                  <a:pt x="24931" y="406"/>
                </a:cubicBezTo>
                <a:cubicBezTo>
                  <a:pt x="24910" y="405"/>
                  <a:pt x="24888" y="404"/>
                  <a:pt x="24866" y="404"/>
                </a:cubicBezTo>
                <a:cubicBezTo>
                  <a:pt x="24562" y="404"/>
                  <a:pt x="24225" y="546"/>
                  <a:pt x="23903" y="611"/>
                </a:cubicBezTo>
                <a:cubicBezTo>
                  <a:pt x="23191" y="755"/>
                  <a:pt x="22440" y="636"/>
                  <a:pt x="21757" y="948"/>
                </a:cubicBezTo>
                <a:cubicBezTo>
                  <a:pt x="21585" y="1027"/>
                  <a:pt x="21406" y="1042"/>
                  <a:pt x="21225" y="1042"/>
                </a:cubicBezTo>
                <a:cubicBezTo>
                  <a:pt x="21111" y="1042"/>
                  <a:pt x="20997" y="1036"/>
                  <a:pt x="20883" y="1036"/>
                </a:cubicBezTo>
                <a:cubicBezTo>
                  <a:pt x="20734" y="1036"/>
                  <a:pt x="20586" y="1047"/>
                  <a:pt x="20442" y="1094"/>
                </a:cubicBezTo>
                <a:cubicBezTo>
                  <a:pt x="19531" y="1390"/>
                  <a:pt x="18584" y="1519"/>
                  <a:pt x="17639" y="1633"/>
                </a:cubicBezTo>
                <a:cubicBezTo>
                  <a:pt x="17300" y="1675"/>
                  <a:pt x="16985" y="1842"/>
                  <a:pt x="16625" y="1842"/>
                </a:cubicBezTo>
                <a:cubicBezTo>
                  <a:pt x="16540" y="1842"/>
                  <a:pt x="16453" y="1833"/>
                  <a:pt x="16363" y="1811"/>
                </a:cubicBezTo>
                <a:cubicBezTo>
                  <a:pt x="16355" y="1809"/>
                  <a:pt x="16346" y="1808"/>
                  <a:pt x="16335" y="1808"/>
                </a:cubicBezTo>
                <a:cubicBezTo>
                  <a:pt x="16193" y="1808"/>
                  <a:pt x="15836" y="1983"/>
                  <a:pt x="15590" y="2040"/>
                </a:cubicBezTo>
                <a:cubicBezTo>
                  <a:pt x="14531" y="2291"/>
                  <a:pt x="13464" y="2485"/>
                  <a:pt x="12423" y="2827"/>
                </a:cubicBezTo>
                <a:cubicBezTo>
                  <a:pt x="11687" y="3070"/>
                  <a:pt x="10887" y="3119"/>
                  <a:pt x="10142" y="3341"/>
                </a:cubicBezTo>
                <a:cubicBezTo>
                  <a:pt x="9647" y="3489"/>
                  <a:pt x="9136" y="3543"/>
                  <a:pt x="8643" y="3714"/>
                </a:cubicBezTo>
                <a:cubicBezTo>
                  <a:pt x="7881" y="3979"/>
                  <a:pt x="7091" y="4244"/>
                  <a:pt x="6317" y="4380"/>
                </a:cubicBezTo>
                <a:cubicBezTo>
                  <a:pt x="5755" y="4479"/>
                  <a:pt x="5305" y="4792"/>
                  <a:pt x="4756" y="4869"/>
                </a:cubicBezTo>
                <a:cubicBezTo>
                  <a:pt x="4392" y="4919"/>
                  <a:pt x="4058" y="5152"/>
                  <a:pt x="3699" y="5265"/>
                </a:cubicBezTo>
                <a:cubicBezTo>
                  <a:pt x="3203" y="5421"/>
                  <a:pt x="2706" y="5583"/>
                  <a:pt x="2212" y="5744"/>
                </a:cubicBezTo>
                <a:cubicBezTo>
                  <a:pt x="1377" y="6017"/>
                  <a:pt x="492" y="6268"/>
                  <a:pt x="183" y="7279"/>
                </a:cubicBezTo>
                <a:cubicBezTo>
                  <a:pt x="1" y="7873"/>
                  <a:pt x="302" y="9026"/>
                  <a:pt x="815" y="9244"/>
                </a:cubicBezTo>
                <a:cubicBezTo>
                  <a:pt x="1241" y="9425"/>
                  <a:pt x="1552" y="9735"/>
                  <a:pt x="1892" y="10005"/>
                </a:cubicBezTo>
                <a:cubicBezTo>
                  <a:pt x="2323" y="10347"/>
                  <a:pt x="2614" y="10856"/>
                  <a:pt x="3103" y="11134"/>
                </a:cubicBezTo>
                <a:cubicBezTo>
                  <a:pt x="3402" y="11304"/>
                  <a:pt x="3767" y="11552"/>
                  <a:pt x="3889" y="11751"/>
                </a:cubicBezTo>
                <a:cubicBezTo>
                  <a:pt x="4161" y="12190"/>
                  <a:pt x="4564" y="12300"/>
                  <a:pt x="4942" y="12499"/>
                </a:cubicBezTo>
                <a:cubicBezTo>
                  <a:pt x="5410" y="12747"/>
                  <a:pt x="5533" y="13034"/>
                  <a:pt x="5352" y="13571"/>
                </a:cubicBezTo>
                <a:cubicBezTo>
                  <a:pt x="5287" y="13762"/>
                  <a:pt x="5124" y="14023"/>
                  <a:pt x="5192" y="14133"/>
                </a:cubicBezTo>
                <a:cubicBezTo>
                  <a:pt x="5340" y="14366"/>
                  <a:pt x="5167" y="14478"/>
                  <a:pt x="5076" y="14536"/>
                </a:cubicBezTo>
                <a:cubicBezTo>
                  <a:pt x="4722" y="14765"/>
                  <a:pt x="4624" y="15057"/>
                  <a:pt x="4687" y="15464"/>
                </a:cubicBezTo>
                <a:cubicBezTo>
                  <a:pt x="4711" y="15624"/>
                  <a:pt x="4756" y="15906"/>
                  <a:pt x="4436" y="15906"/>
                </a:cubicBezTo>
                <a:cubicBezTo>
                  <a:pt x="4434" y="15906"/>
                  <a:pt x="4432" y="15906"/>
                  <a:pt x="4430" y="15906"/>
                </a:cubicBezTo>
                <a:cubicBezTo>
                  <a:pt x="4428" y="15906"/>
                  <a:pt x="4426" y="15906"/>
                  <a:pt x="4424" y="15906"/>
                </a:cubicBezTo>
                <a:cubicBezTo>
                  <a:pt x="4284" y="15906"/>
                  <a:pt x="4303" y="15993"/>
                  <a:pt x="4275" y="16083"/>
                </a:cubicBezTo>
                <a:cubicBezTo>
                  <a:pt x="4197" y="16337"/>
                  <a:pt x="4163" y="16643"/>
                  <a:pt x="3995" y="16821"/>
                </a:cubicBezTo>
                <a:cubicBezTo>
                  <a:pt x="3727" y="17110"/>
                  <a:pt x="3663" y="17490"/>
                  <a:pt x="3526" y="17809"/>
                </a:cubicBezTo>
                <a:cubicBezTo>
                  <a:pt x="3297" y="18342"/>
                  <a:pt x="3035" y="18883"/>
                  <a:pt x="2913" y="19454"/>
                </a:cubicBezTo>
                <a:cubicBezTo>
                  <a:pt x="2845" y="19774"/>
                  <a:pt x="2713" y="20051"/>
                  <a:pt x="2599" y="20345"/>
                </a:cubicBezTo>
                <a:cubicBezTo>
                  <a:pt x="2566" y="20432"/>
                  <a:pt x="2323" y="21160"/>
                  <a:pt x="2319" y="21229"/>
                </a:cubicBezTo>
                <a:cubicBezTo>
                  <a:pt x="2295" y="21554"/>
                  <a:pt x="1980" y="21902"/>
                  <a:pt x="2029" y="22083"/>
                </a:cubicBezTo>
                <a:cubicBezTo>
                  <a:pt x="2128" y="22453"/>
                  <a:pt x="1594" y="22653"/>
                  <a:pt x="1881" y="22988"/>
                </a:cubicBezTo>
                <a:cubicBezTo>
                  <a:pt x="1425" y="23319"/>
                  <a:pt x="1879" y="23843"/>
                  <a:pt x="1614" y="24176"/>
                </a:cubicBezTo>
                <a:cubicBezTo>
                  <a:pt x="1691" y="24632"/>
                  <a:pt x="1804" y="25014"/>
                  <a:pt x="2085" y="25360"/>
                </a:cubicBezTo>
                <a:cubicBezTo>
                  <a:pt x="2371" y="25707"/>
                  <a:pt x="2693" y="25868"/>
                  <a:pt x="3062" y="25868"/>
                </a:cubicBezTo>
                <a:cubicBezTo>
                  <a:pt x="3252" y="25868"/>
                  <a:pt x="3455" y="25825"/>
                  <a:pt x="3673" y="25743"/>
                </a:cubicBezTo>
                <a:cubicBezTo>
                  <a:pt x="4530" y="25422"/>
                  <a:pt x="5320" y="24963"/>
                  <a:pt x="6159" y="24605"/>
                </a:cubicBezTo>
                <a:cubicBezTo>
                  <a:pt x="6676" y="24385"/>
                  <a:pt x="7206" y="24138"/>
                  <a:pt x="7683" y="23850"/>
                </a:cubicBezTo>
                <a:cubicBezTo>
                  <a:pt x="8249" y="23511"/>
                  <a:pt x="8875" y="23357"/>
                  <a:pt x="9454" y="23070"/>
                </a:cubicBezTo>
                <a:cubicBezTo>
                  <a:pt x="10196" y="22704"/>
                  <a:pt x="11013" y="22489"/>
                  <a:pt x="11795" y="22204"/>
                </a:cubicBezTo>
                <a:cubicBezTo>
                  <a:pt x="12296" y="22022"/>
                  <a:pt x="12798" y="21843"/>
                  <a:pt x="13291" y="21641"/>
                </a:cubicBezTo>
                <a:cubicBezTo>
                  <a:pt x="13881" y="21400"/>
                  <a:pt x="14524" y="21332"/>
                  <a:pt x="15107" y="21128"/>
                </a:cubicBezTo>
                <a:cubicBezTo>
                  <a:pt x="15846" y="20870"/>
                  <a:pt x="16590" y="20636"/>
                  <a:pt x="17341" y="20428"/>
                </a:cubicBezTo>
                <a:cubicBezTo>
                  <a:pt x="17974" y="20251"/>
                  <a:pt x="18653" y="20221"/>
                  <a:pt x="19272" y="20011"/>
                </a:cubicBezTo>
                <a:cubicBezTo>
                  <a:pt x="19655" y="19880"/>
                  <a:pt x="20094" y="19720"/>
                  <a:pt x="20436" y="19682"/>
                </a:cubicBezTo>
                <a:cubicBezTo>
                  <a:pt x="21077" y="19611"/>
                  <a:pt x="21703" y="19453"/>
                  <a:pt x="22343" y="19390"/>
                </a:cubicBezTo>
                <a:cubicBezTo>
                  <a:pt x="22534" y="19371"/>
                  <a:pt x="22649" y="19215"/>
                  <a:pt x="22872" y="19215"/>
                </a:cubicBezTo>
                <a:cubicBezTo>
                  <a:pt x="22878" y="19215"/>
                  <a:pt x="22885" y="19215"/>
                  <a:pt x="22892" y="19216"/>
                </a:cubicBezTo>
                <a:cubicBezTo>
                  <a:pt x="22928" y="19217"/>
                  <a:pt x="22965" y="19218"/>
                  <a:pt x="23001" y="19218"/>
                </a:cubicBezTo>
                <a:cubicBezTo>
                  <a:pt x="23493" y="19218"/>
                  <a:pt x="23980" y="19081"/>
                  <a:pt x="24479" y="19048"/>
                </a:cubicBezTo>
                <a:cubicBezTo>
                  <a:pt x="25192" y="19001"/>
                  <a:pt x="25906" y="18893"/>
                  <a:pt x="26620" y="18819"/>
                </a:cubicBezTo>
                <a:cubicBezTo>
                  <a:pt x="26655" y="18815"/>
                  <a:pt x="26690" y="18814"/>
                  <a:pt x="26726" y="18814"/>
                </a:cubicBezTo>
                <a:cubicBezTo>
                  <a:pt x="26871" y="18814"/>
                  <a:pt x="27019" y="18838"/>
                  <a:pt x="27157" y="18838"/>
                </a:cubicBezTo>
                <a:cubicBezTo>
                  <a:pt x="27253" y="18838"/>
                  <a:pt x="27344" y="18826"/>
                  <a:pt x="27426" y="18786"/>
                </a:cubicBezTo>
                <a:cubicBezTo>
                  <a:pt x="27816" y="18592"/>
                  <a:pt x="28269" y="18609"/>
                  <a:pt x="28624" y="18599"/>
                </a:cubicBezTo>
                <a:cubicBezTo>
                  <a:pt x="29619" y="18570"/>
                  <a:pt x="30613" y="18478"/>
                  <a:pt x="31606" y="18423"/>
                </a:cubicBezTo>
                <a:cubicBezTo>
                  <a:pt x="31630" y="18422"/>
                  <a:pt x="31653" y="18421"/>
                  <a:pt x="31676" y="18421"/>
                </a:cubicBezTo>
                <a:cubicBezTo>
                  <a:pt x="31971" y="18421"/>
                  <a:pt x="32247" y="18517"/>
                  <a:pt x="32540" y="18517"/>
                </a:cubicBezTo>
                <a:cubicBezTo>
                  <a:pt x="32599" y="18517"/>
                  <a:pt x="32659" y="18513"/>
                  <a:pt x="32720" y="18504"/>
                </a:cubicBezTo>
                <a:cubicBezTo>
                  <a:pt x="32890" y="18478"/>
                  <a:pt x="33049" y="18384"/>
                  <a:pt x="33229" y="18384"/>
                </a:cubicBezTo>
                <a:cubicBezTo>
                  <a:pt x="33269" y="18384"/>
                  <a:pt x="33309" y="18388"/>
                  <a:pt x="33350" y="18399"/>
                </a:cubicBezTo>
                <a:cubicBezTo>
                  <a:pt x="33635" y="18470"/>
                  <a:pt x="33926" y="18493"/>
                  <a:pt x="34216" y="18493"/>
                </a:cubicBezTo>
                <a:cubicBezTo>
                  <a:pt x="34625" y="18493"/>
                  <a:pt x="35035" y="18448"/>
                  <a:pt x="35431" y="18429"/>
                </a:cubicBezTo>
                <a:cubicBezTo>
                  <a:pt x="36126" y="18397"/>
                  <a:pt x="36837" y="18444"/>
                  <a:pt x="37548" y="18319"/>
                </a:cubicBezTo>
                <a:cubicBezTo>
                  <a:pt x="37713" y="18290"/>
                  <a:pt x="37884" y="18281"/>
                  <a:pt x="38058" y="18281"/>
                </a:cubicBezTo>
                <a:cubicBezTo>
                  <a:pt x="38411" y="18281"/>
                  <a:pt x="38778" y="18320"/>
                  <a:pt x="39141" y="18320"/>
                </a:cubicBezTo>
                <a:cubicBezTo>
                  <a:pt x="39201" y="18320"/>
                  <a:pt x="39261" y="18319"/>
                  <a:pt x="39321" y="18317"/>
                </a:cubicBezTo>
                <a:cubicBezTo>
                  <a:pt x="39444" y="18312"/>
                  <a:pt x="39568" y="18309"/>
                  <a:pt x="39692" y="18309"/>
                </a:cubicBezTo>
                <a:cubicBezTo>
                  <a:pt x="40171" y="18309"/>
                  <a:pt x="40651" y="18341"/>
                  <a:pt x="41130" y="18341"/>
                </a:cubicBezTo>
                <a:cubicBezTo>
                  <a:pt x="41500" y="18341"/>
                  <a:pt x="41870" y="18322"/>
                  <a:pt x="42240" y="18256"/>
                </a:cubicBezTo>
                <a:cubicBezTo>
                  <a:pt x="42244" y="18255"/>
                  <a:pt x="42248" y="18255"/>
                  <a:pt x="42253" y="18255"/>
                </a:cubicBezTo>
                <a:cubicBezTo>
                  <a:pt x="42290" y="18255"/>
                  <a:pt x="42333" y="18280"/>
                  <a:pt x="42369" y="18299"/>
                </a:cubicBezTo>
                <a:cubicBezTo>
                  <a:pt x="42586" y="18416"/>
                  <a:pt x="42813" y="18441"/>
                  <a:pt x="43042" y="18441"/>
                </a:cubicBezTo>
                <a:cubicBezTo>
                  <a:pt x="43221" y="18441"/>
                  <a:pt x="43402" y="18426"/>
                  <a:pt x="43582" y="18426"/>
                </a:cubicBezTo>
                <a:cubicBezTo>
                  <a:pt x="43707" y="18426"/>
                  <a:pt x="43832" y="18433"/>
                  <a:pt x="43955" y="18458"/>
                </a:cubicBezTo>
                <a:cubicBezTo>
                  <a:pt x="44227" y="18514"/>
                  <a:pt x="44508" y="18533"/>
                  <a:pt x="44791" y="18533"/>
                </a:cubicBezTo>
                <a:cubicBezTo>
                  <a:pt x="45033" y="18533"/>
                  <a:pt x="45277" y="18519"/>
                  <a:pt x="45516" y="18502"/>
                </a:cubicBezTo>
                <a:cubicBezTo>
                  <a:pt x="45538" y="18501"/>
                  <a:pt x="45559" y="18500"/>
                  <a:pt x="45580" y="18500"/>
                </a:cubicBezTo>
                <a:cubicBezTo>
                  <a:pt x="45932" y="18500"/>
                  <a:pt x="46263" y="18693"/>
                  <a:pt x="46601" y="18693"/>
                </a:cubicBezTo>
                <a:cubicBezTo>
                  <a:pt x="46694" y="18693"/>
                  <a:pt x="46787" y="18679"/>
                  <a:pt x="46881" y="18642"/>
                </a:cubicBezTo>
                <a:cubicBezTo>
                  <a:pt x="46961" y="18610"/>
                  <a:pt x="47038" y="18598"/>
                  <a:pt x="47112" y="18598"/>
                </a:cubicBezTo>
                <a:cubicBezTo>
                  <a:pt x="47331" y="18598"/>
                  <a:pt x="47528" y="18706"/>
                  <a:pt x="47713" y="18748"/>
                </a:cubicBezTo>
                <a:cubicBezTo>
                  <a:pt x="48424" y="18912"/>
                  <a:pt x="49152" y="18951"/>
                  <a:pt x="49864" y="19097"/>
                </a:cubicBezTo>
                <a:cubicBezTo>
                  <a:pt x="50579" y="19244"/>
                  <a:pt x="51340" y="19286"/>
                  <a:pt x="52039" y="19459"/>
                </a:cubicBezTo>
                <a:cubicBezTo>
                  <a:pt x="52720" y="19626"/>
                  <a:pt x="53424" y="19791"/>
                  <a:pt x="54104" y="19998"/>
                </a:cubicBezTo>
                <a:cubicBezTo>
                  <a:pt x="54933" y="20251"/>
                  <a:pt x="55811" y="20376"/>
                  <a:pt x="56661" y="20608"/>
                </a:cubicBezTo>
                <a:cubicBezTo>
                  <a:pt x="57619" y="20868"/>
                  <a:pt x="58582" y="21110"/>
                  <a:pt x="59526" y="21415"/>
                </a:cubicBezTo>
                <a:cubicBezTo>
                  <a:pt x="59836" y="21515"/>
                  <a:pt x="60206" y="21504"/>
                  <a:pt x="60452" y="21645"/>
                </a:cubicBezTo>
                <a:cubicBezTo>
                  <a:pt x="61308" y="22133"/>
                  <a:pt x="62287" y="22292"/>
                  <a:pt x="63151" y="22752"/>
                </a:cubicBezTo>
                <a:cubicBezTo>
                  <a:pt x="63859" y="23130"/>
                  <a:pt x="64670" y="23265"/>
                  <a:pt x="65360" y="23727"/>
                </a:cubicBezTo>
                <a:cubicBezTo>
                  <a:pt x="65906" y="24092"/>
                  <a:pt x="66592" y="24223"/>
                  <a:pt x="67120" y="24658"/>
                </a:cubicBezTo>
                <a:cubicBezTo>
                  <a:pt x="67235" y="24754"/>
                  <a:pt x="67420" y="24836"/>
                  <a:pt x="67569" y="24836"/>
                </a:cubicBezTo>
                <a:cubicBezTo>
                  <a:pt x="67591" y="24836"/>
                  <a:pt x="67613" y="24834"/>
                  <a:pt x="67634" y="24830"/>
                </a:cubicBezTo>
                <a:cubicBezTo>
                  <a:pt x="67718" y="24813"/>
                  <a:pt x="67800" y="24806"/>
                  <a:pt x="67880" y="24806"/>
                </a:cubicBezTo>
                <a:cubicBezTo>
                  <a:pt x="68221" y="24806"/>
                  <a:pt x="68531" y="24939"/>
                  <a:pt x="68799" y="25091"/>
                </a:cubicBezTo>
                <a:cubicBezTo>
                  <a:pt x="68919" y="25159"/>
                  <a:pt x="69025" y="25186"/>
                  <a:pt x="69122" y="25186"/>
                </a:cubicBezTo>
                <a:cubicBezTo>
                  <a:pt x="69313" y="25186"/>
                  <a:pt x="69465" y="25080"/>
                  <a:pt x="69614" y="24977"/>
                </a:cubicBezTo>
                <a:cubicBezTo>
                  <a:pt x="70219" y="24563"/>
                  <a:pt x="70411" y="23856"/>
                  <a:pt x="70100" y="23076"/>
                </a:cubicBezTo>
                <a:cubicBezTo>
                  <a:pt x="70014" y="22861"/>
                  <a:pt x="70128" y="22647"/>
                  <a:pt x="69990" y="22460"/>
                </a:cubicBezTo>
                <a:cubicBezTo>
                  <a:pt x="69542" y="21851"/>
                  <a:pt x="69482" y="21077"/>
                  <a:pt x="69123" y="20415"/>
                </a:cubicBezTo>
                <a:cubicBezTo>
                  <a:pt x="68886" y="19978"/>
                  <a:pt x="68848" y="19415"/>
                  <a:pt x="68591" y="18940"/>
                </a:cubicBezTo>
                <a:cubicBezTo>
                  <a:pt x="68373" y="18532"/>
                  <a:pt x="68287" y="18053"/>
                  <a:pt x="68077" y="17638"/>
                </a:cubicBezTo>
                <a:cubicBezTo>
                  <a:pt x="67855" y="17197"/>
                  <a:pt x="67679" y="16743"/>
                  <a:pt x="67496" y="16286"/>
                </a:cubicBezTo>
                <a:cubicBezTo>
                  <a:pt x="67340" y="15896"/>
                  <a:pt x="67187" y="15464"/>
                  <a:pt x="66929" y="15150"/>
                </a:cubicBezTo>
                <a:cubicBezTo>
                  <a:pt x="66611" y="14761"/>
                  <a:pt x="66497" y="14312"/>
                  <a:pt x="66317" y="13880"/>
                </a:cubicBezTo>
                <a:cubicBezTo>
                  <a:pt x="66252" y="13723"/>
                  <a:pt x="66271" y="13547"/>
                  <a:pt x="66411" y="13404"/>
                </a:cubicBezTo>
                <a:cubicBezTo>
                  <a:pt x="66703" y="13107"/>
                  <a:pt x="66996" y="12813"/>
                  <a:pt x="67268" y="12498"/>
                </a:cubicBezTo>
                <a:cubicBezTo>
                  <a:pt x="67567" y="12150"/>
                  <a:pt x="67900" y="11842"/>
                  <a:pt x="68229" y="11523"/>
                </a:cubicBezTo>
                <a:cubicBezTo>
                  <a:pt x="68562" y="11201"/>
                  <a:pt x="68808" y="10787"/>
                  <a:pt x="69141" y="10462"/>
                </a:cubicBezTo>
                <a:cubicBezTo>
                  <a:pt x="69742" y="9874"/>
                  <a:pt x="70341" y="9296"/>
                  <a:pt x="70865" y="8628"/>
                </a:cubicBezTo>
                <a:cubicBezTo>
                  <a:pt x="71055" y="8387"/>
                  <a:pt x="71183" y="8090"/>
                  <a:pt x="71403" y="7897"/>
                </a:cubicBezTo>
                <a:cubicBezTo>
                  <a:pt x="71728" y="7613"/>
                  <a:pt x="71878" y="7250"/>
                  <a:pt x="72010" y="6875"/>
                </a:cubicBezTo>
                <a:cubicBezTo>
                  <a:pt x="72132" y="6531"/>
                  <a:pt x="71916" y="5855"/>
                  <a:pt x="71665" y="5721"/>
                </a:cubicBezTo>
                <a:cubicBezTo>
                  <a:pt x="71329" y="5543"/>
                  <a:pt x="70978" y="5389"/>
                  <a:pt x="70642" y="5207"/>
                </a:cubicBezTo>
                <a:cubicBezTo>
                  <a:pt x="70301" y="5022"/>
                  <a:pt x="69986" y="4844"/>
                  <a:pt x="69567" y="4801"/>
                </a:cubicBezTo>
                <a:cubicBezTo>
                  <a:pt x="69131" y="4756"/>
                  <a:pt x="68718" y="4492"/>
                  <a:pt x="68291" y="4336"/>
                </a:cubicBezTo>
                <a:cubicBezTo>
                  <a:pt x="67820" y="4161"/>
                  <a:pt x="67286" y="4117"/>
                  <a:pt x="66852" y="3909"/>
                </a:cubicBezTo>
                <a:cubicBezTo>
                  <a:pt x="66145" y="3568"/>
                  <a:pt x="65366" y="3554"/>
                  <a:pt x="64639" y="3305"/>
                </a:cubicBezTo>
                <a:cubicBezTo>
                  <a:pt x="64144" y="3134"/>
                  <a:pt x="63540" y="3018"/>
                  <a:pt x="62960" y="2970"/>
                </a:cubicBezTo>
                <a:cubicBezTo>
                  <a:pt x="62285" y="2912"/>
                  <a:pt x="61646" y="2586"/>
                  <a:pt x="60951" y="2510"/>
                </a:cubicBezTo>
                <a:cubicBezTo>
                  <a:pt x="59888" y="2392"/>
                  <a:pt x="58824" y="2248"/>
                  <a:pt x="57771" y="2052"/>
                </a:cubicBezTo>
                <a:cubicBezTo>
                  <a:pt x="57139" y="1935"/>
                  <a:pt x="56489" y="1953"/>
                  <a:pt x="55866" y="1767"/>
                </a:cubicBezTo>
                <a:cubicBezTo>
                  <a:pt x="55597" y="1688"/>
                  <a:pt x="55321" y="1641"/>
                  <a:pt x="55042" y="1627"/>
                </a:cubicBezTo>
                <a:cubicBezTo>
                  <a:pt x="54460" y="1594"/>
                  <a:pt x="53885" y="1470"/>
                  <a:pt x="53302" y="1406"/>
                </a:cubicBezTo>
                <a:cubicBezTo>
                  <a:pt x="52746" y="1344"/>
                  <a:pt x="52193" y="1211"/>
                  <a:pt x="51631" y="1156"/>
                </a:cubicBezTo>
                <a:cubicBezTo>
                  <a:pt x="51606" y="1153"/>
                  <a:pt x="51582" y="1153"/>
                  <a:pt x="51557" y="1153"/>
                </a:cubicBezTo>
                <a:cubicBezTo>
                  <a:pt x="51493" y="1153"/>
                  <a:pt x="51430" y="1159"/>
                  <a:pt x="51363" y="1159"/>
                </a:cubicBezTo>
                <a:cubicBezTo>
                  <a:pt x="51322" y="1159"/>
                  <a:pt x="51280" y="1157"/>
                  <a:pt x="51236" y="1149"/>
                </a:cubicBezTo>
                <a:cubicBezTo>
                  <a:pt x="50673" y="1051"/>
                  <a:pt x="50099" y="917"/>
                  <a:pt x="49540" y="917"/>
                </a:cubicBezTo>
                <a:cubicBezTo>
                  <a:pt x="48875" y="917"/>
                  <a:pt x="48220" y="831"/>
                  <a:pt x="47576" y="738"/>
                </a:cubicBezTo>
                <a:cubicBezTo>
                  <a:pt x="46464" y="577"/>
                  <a:pt x="45344" y="575"/>
                  <a:pt x="44229" y="476"/>
                </a:cubicBezTo>
                <a:cubicBezTo>
                  <a:pt x="43021" y="369"/>
                  <a:pt x="41793" y="431"/>
                  <a:pt x="40590" y="221"/>
                </a:cubicBezTo>
                <a:cubicBezTo>
                  <a:pt x="40555" y="214"/>
                  <a:pt x="40521" y="212"/>
                  <a:pt x="40488" y="212"/>
                </a:cubicBezTo>
                <a:cubicBezTo>
                  <a:pt x="40289" y="212"/>
                  <a:pt x="40111" y="304"/>
                  <a:pt x="39924" y="304"/>
                </a:cubicBezTo>
                <a:cubicBezTo>
                  <a:pt x="39884" y="304"/>
                  <a:pt x="39843" y="300"/>
                  <a:pt x="39802" y="290"/>
                </a:cubicBezTo>
                <a:cubicBezTo>
                  <a:pt x="39150" y="126"/>
                  <a:pt x="38478" y="223"/>
                  <a:pt x="37816" y="131"/>
                </a:cubicBezTo>
                <a:cubicBezTo>
                  <a:pt x="37455" y="81"/>
                  <a:pt x="37087" y="57"/>
                  <a:pt x="36720" y="57"/>
                </a:cubicBezTo>
                <a:cubicBezTo>
                  <a:pt x="36456" y="57"/>
                  <a:pt x="36194" y="69"/>
                  <a:pt x="35934" y="92"/>
                </a:cubicBezTo>
                <a:cubicBezTo>
                  <a:pt x="35897" y="96"/>
                  <a:pt x="35860" y="97"/>
                  <a:pt x="35823" y="97"/>
                </a:cubicBezTo>
                <a:cubicBezTo>
                  <a:pt x="35523" y="97"/>
                  <a:pt x="35228" y="1"/>
                  <a:pt x="3495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C2B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"/>
          <p:cNvSpPr txBox="1"/>
          <p:nvPr>
            <p:ph type="title"/>
          </p:nvPr>
        </p:nvSpPr>
        <p:spPr>
          <a:xfrm>
            <a:off x="1712287" y="1510077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01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9" name="Google Shape;249;p2"/>
          <p:cNvSpPr/>
          <p:nvPr/>
        </p:nvSpPr>
        <p:spPr>
          <a:xfrm>
            <a:off x="1839699" y="1468215"/>
            <a:ext cx="679403" cy="660921"/>
          </a:xfrm>
          <a:custGeom>
            <a:rect b="b" l="l" r="r" t="t"/>
            <a:pathLst>
              <a:path extrusionOk="0" h="20955" w="21541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C2B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0" name="Google Shape;250;p2"/>
          <p:cNvGrpSpPr/>
          <p:nvPr/>
        </p:nvGrpSpPr>
        <p:grpSpPr>
          <a:xfrm rot="-5400000">
            <a:off x="2880850" y="3275495"/>
            <a:ext cx="167058" cy="468473"/>
            <a:chOff x="3593968" y="3125480"/>
            <a:chExt cx="167058" cy="468473"/>
          </a:xfrm>
        </p:grpSpPr>
        <p:sp>
          <p:nvSpPr>
            <p:cNvPr id="251" name="Google Shape;251;p2"/>
            <p:cNvSpPr/>
            <p:nvPr/>
          </p:nvSpPr>
          <p:spPr>
            <a:xfrm>
              <a:off x="3609252" y="3154781"/>
              <a:ext cx="135455" cy="421487"/>
            </a:xfrm>
            <a:custGeom>
              <a:rect b="b" l="l" r="r" t="t"/>
              <a:pathLst>
                <a:path extrusionOk="0" h="28795" w="9254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DAF2F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3593968" y="3125480"/>
              <a:ext cx="167058" cy="468473"/>
            </a:xfrm>
            <a:custGeom>
              <a:rect b="b" l="l" r="r" t="t"/>
              <a:pathLst>
                <a:path extrusionOk="0" h="32005" w="11413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2"/>
          <p:cNvSpPr txBox="1"/>
          <p:nvPr>
            <p:ph idx="1" type="subTitle"/>
          </p:nvPr>
        </p:nvSpPr>
        <p:spPr>
          <a:xfrm>
            <a:off x="3498150" y="2332605"/>
            <a:ext cx="3214378" cy="5077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zh-TW" sz="2400">
                <a:latin typeface="Comic Sans MS"/>
                <a:ea typeface="Comic Sans MS"/>
                <a:cs typeface="Comic Sans MS"/>
                <a:sym typeface="Comic Sans MS"/>
              </a:rPr>
              <a:t>Card Game </a:t>
            </a:r>
            <a:r>
              <a:rPr lang="zh-TW" sz="2400">
                <a:latin typeface="Arial"/>
                <a:ea typeface="Arial"/>
                <a:cs typeface="Arial"/>
                <a:sym typeface="Arial"/>
              </a:rPr>
              <a:t>遊戲玩法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"/>
          <p:cNvSpPr txBox="1"/>
          <p:nvPr>
            <p:ph idx="6" type="subTitle"/>
          </p:nvPr>
        </p:nvSpPr>
        <p:spPr>
          <a:xfrm>
            <a:off x="3253125" y="1536860"/>
            <a:ext cx="4219195" cy="5086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zh-TW" sz="2400">
                <a:latin typeface="Comic Sans MS"/>
                <a:ea typeface="Comic Sans MS"/>
                <a:cs typeface="Comic Sans MS"/>
                <a:sym typeface="Comic Sans MS"/>
              </a:rPr>
              <a:t>Guess Number </a:t>
            </a:r>
            <a:r>
              <a:rPr lang="zh-TW" sz="2400">
                <a:latin typeface="Arial"/>
                <a:ea typeface="Arial"/>
                <a:cs typeface="Arial"/>
                <a:sym typeface="Arial"/>
              </a:rPr>
              <a:t>遊戲玩法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"/>
          <p:cNvSpPr txBox="1"/>
          <p:nvPr>
            <p:ph idx="1" type="subTitle"/>
          </p:nvPr>
        </p:nvSpPr>
        <p:spPr>
          <a:xfrm>
            <a:off x="3483932" y="413016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sz="2400">
                <a:latin typeface="Arial"/>
                <a:ea typeface="Arial"/>
                <a:cs typeface="Arial"/>
                <a:sym typeface="Arial"/>
              </a:rPr>
              <a:t>試玩時間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"/>
          <p:cNvSpPr txBox="1"/>
          <p:nvPr>
            <p:ph type="title"/>
          </p:nvPr>
        </p:nvSpPr>
        <p:spPr>
          <a:xfrm>
            <a:off x="1712287" y="2344540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02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7" name="Google Shape;257;p2"/>
          <p:cNvSpPr/>
          <p:nvPr/>
        </p:nvSpPr>
        <p:spPr>
          <a:xfrm>
            <a:off x="1839699" y="2302678"/>
            <a:ext cx="679403" cy="660921"/>
          </a:xfrm>
          <a:custGeom>
            <a:rect b="b" l="l" r="r" t="t"/>
            <a:pathLst>
              <a:path extrusionOk="0" h="20955" w="21541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C2B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"/>
          <p:cNvSpPr txBox="1"/>
          <p:nvPr>
            <p:ph type="title"/>
          </p:nvPr>
        </p:nvSpPr>
        <p:spPr>
          <a:xfrm>
            <a:off x="1723620" y="4070803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04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9" name="Google Shape;259;p2"/>
          <p:cNvSpPr/>
          <p:nvPr/>
        </p:nvSpPr>
        <p:spPr>
          <a:xfrm>
            <a:off x="1851032" y="4028941"/>
            <a:ext cx="679403" cy="660921"/>
          </a:xfrm>
          <a:custGeom>
            <a:rect b="b" l="l" r="r" t="t"/>
            <a:pathLst>
              <a:path extrusionOk="0" h="20955" w="21541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C2B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"/>
          <p:cNvSpPr txBox="1"/>
          <p:nvPr>
            <p:ph type="title"/>
          </p:nvPr>
        </p:nvSpPr>
        <p:spPr>
          <a:xfrm>
            <a:off x="1712287" y="3239141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03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1" name="Google Shape;261;p2"/>
          <p:cNvSpPr/>
          <p:nvPr/>
        </p:nvSpPr>
        <p:spPr>
          <a:xfrm>
            <a:off x="1839699" y="3197279"/>
            <a:ext cx="679403" cy="660921"/>
          </a:xfrm>
          <a:custGeom>
            <a:rect b="b" l="l" r="r" t="t"/>
            <a:pathLst>
              <a:path extrusionOk="0" h="20955" w="21541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C2B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Google Shape;262;p2"/>
          <p:cNvGrpSpPr/>
          <p:nvPr/>
        </p:nvGrpSpPr>
        <p:grpSpPr>
          <a:xfrm rot="-5400000">
            <a:off x="2866277" y="1564438"/>
            <a:ext cx="167058" cy="468473"/>
            <a:chOff x="3593968" y="3125480"/>
            <a:chExt cx="167058" cy="468473"/>
          </a:xfrm>
        </p:grpSpPr>
        <p:sp>
          <p:nvSpPr>
            <p:cNvPr id="263" name="Google Shape;263;p2"/>
            <p:cNvSpPr/>
            <p:nvPr/>
          </p:nvSpPr>
          <p:spPr>
            <a:xfrm>
              <a:off x="3609926" y="3147100"/>
              <a:ext cx="135455" cy="421487"/>
            </a:xfrm>
            <a:custGeom>
              <a:rect b="b" l="l" r="r" t="t"/>
              <a:pathLst>
                <a:path extrusionOk="0" h="28795" w="9254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3593968" y="3125480"/>
              <a:ext cx="167058" cy="468473"/>
            </a:xfrm>
            <a:custGeom>
              <a:rect b="b" l="l" r="r" t="t"/>
              <a:pathLst>
                <a:path extrusionOk="0" h="32005" w="11413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p2"/>
          <p:cNvGrpSpPr/>
          <p:nvPr/>
        </p:nvGrpSpPr>
        <p:grpSpPr>
          <a:xfrm rot="-5400000">
            <a:off x="2859229" y="4208694"/>
            <a:ext cx="167058" cy="468473"/>
            <a:chOff x="3593968" y="3125480"/>
            <a:chExt cx="167058" cy="468473"/>
          </a:xfrm>
        </p:grpSpPr>
        <p:sp>
          <p:nvSpPr>
            <p:cNvPr id="266" name="Google Shape;266;p2"/>
            <p:cNvSpPr/>
            <p:nvPr/>
          </p:nvSpPr>
          <p:spPr>
            <a:xfrm>
              <a:off x="3609926" y="3147100"/>
              <a:ext cx="135455" cy="421487"/>
            </a:xfrm>
            <a:custGeom>
              <a:rect b="b" l="l" r="r" t="t"/>
              <a:pathLst>
                <a:path extrusionOk="0" h="28795" w="9254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5AE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3593968" y="3125480"/>
              <a:ext cx="167058" cy="468473"/>
            </a:xfrm>
            <a:custGeom>
              <a:rect b="b" l="l" r="r" t="t"/>
              <a:pathLst>
                <a:path extrusionOk="0" h="32005" w="11413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" name="Google Shape;268;p2"/>
          <p:cNvGrpSpPr/>
          <p:nvPr/>
        </p:nvGrpSpPr>
        <p:grpSpPr>
          <a:xfrm rot="-5400000">
            <a:off x="2880850" y="2344712"/>
            <a:ext cx="167058" cy="468473"/>
            <a:chOff x="3593968" y="3125480"/>
            <a:chExt cx="167058" cy="468473"/>
          </a:xfrm>
        </p:grpSpPr>
        <p:sp>
          <p:nvSpPr>
            <p:cNvPr id="269" name="Google Shape;269;p2"/>
            <p:cNvSpPr/>
            <p:nvPr/>
          </p:nvSpPr>
          <p:spPr>
            <a:xfrm>
              <a:off x="3609926" y="3147100"/>
              <a:ext cx="135455" cy="421487"/>
            </a:xfrm>
            <a:custGeom>
              <a:rect b="b" l="l" r="r" t="t"/>
              <a:pathLst>
                <a:path extrusionOk="0" h="28795" w="9254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3593968" y="3125480"/>
              <a:ext cx="167058" cy="468473"/>
            </a:xfrm>
            <a:custGeom>
              <a:rect b="b" l="l" r="r" t="t"/>
              <a:pathLst>
                <a:path extrusionOk="0" h="32005" w="11413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" name="Google Shape;271;p2"/>
          <p:cNvSpPr txBox="1"/>
          <p:nvPr>
            <p:ph idx="1" type="subTitle"/>
          </p:nvPr>
        </p:nvSpPr>
        <p:spPr>
          <a:xfrm>
            <a:off x="3498150" y="3261282"/>
            <a:ext cx="1494000" cy="5077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sz="2400">
                <a:latin typeface="Arial"/>
                <a:ea typeface="Arial"/>
                <a:cs typeface="Arial"/>
                <a:sym typeface="Arial"/>
              </a:rPr>
              <a:t>遊戲發想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"/>
          <p:cNvSpPr txBox="1"/>
          <p:nvPr>
            <p:ph idx="1" type="subTitle"/>
          </p:nvPr>
        </p:nvSpPr>
        <p:spPr>
          <a:xfrm>
            <a:off x="3445280" y="2054547"/>
            <a:ext cx="242974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zh-TW" sz="3600">
                <a:solidFill>
                  <a:srgbClr val="F46C8A"/>
                </a:solidFill>
                <a:latin typeface="Arial"/>
                <a:ea typeface="Arial"/>
                <a:cs typeface="Arial"/>
                <a:sym typeface="Arial"/>
              </a:rPr>
              <a:t> 遊戲玩法</a:t>
            </a:r>
            <a:endParaRPr b="1" sz="3600">
              <a:solidFill>
                <a:srgbClr val="F46C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"/>
          <p:cNvSpPr/>
          <p:nvPr/>
        </p:nvSpPr>
        <p:spPr>
          <a:xfrm>
            <a:off x="2461260" y="1844711"/>
            <a:ext cx="4213860" cy="1212273"/>
          </a:xfrm>
          <a:prstGeom prst="rect">
            <a:avLst/>
          </a:prstGeom>
          <a:noFill/>
          <a:ln cap="flat" cmpd="sng" w="76200">
            <a:solidFill>
              <a:srgbClr val="F46C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"/>
          <p:cNvSpPr txBox="1"/>
          <p:nvPr>
            <p:ph idx="1" type="subTitle"/>
          </p:nvPr>
        </p:nvSpPr>
        <p:spPr>
          <a:xfrm>
            <a:off x="2312670" y="324807"/>
            <a:ext cx="470154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zh-TW" sz="3600">
                <a:solidFill>
                  <a:srgbClr val="F46C8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zh-TW" sz="3600">
                <a:solidFill>
                  <a:srgbClr val="61D6D6"/>
                </a:solidFill>
                <a:latin typeface="Arial"/>
                <a:ea typeface="Arial"/>
                <a:cs typeface="Arial"/>
                <a:sym typeface="Arial"/>
              </a:rPr>
              <a:t>選一個想要玩的遊戲</a:t>
            </a:r>
            <a:endParaRPr b="1" sz="3600">
              <a:solidFill>
                <a:srgbClr val="61D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3980" y="1247706"/>
            <a:ext cx="6598920" cy="3467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"/>
          <p:cNvSpPr txBox="1"/>
          <p:nvPr>
            <p:ph idx="1" type="subTitle"/>
          </p:nvPr>
        </p:nvSpPr>
        <p:spPr>
          <a:xfrm>
            <a:off x="1913660" y="2054547"/>
            <a:ext cx="6168736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zh-TW" sz="3600">
                <a:solidFill>
                  <a:srgbClr val="F46C8A"/>
                </a:solidFill>
                <a:latin typeface="Comic Sans MS"/>
                <a:ea typeface="Comic Sans MS"/>
                <a:cs typeface="Comic Sans MS"/>
                <a:sym typeface="Comic Sans MS"/>
              </a:rPr>
              <a:t>Guess Number </a:t>
            </a:r>
            <a:r>
              <a:rPr b="1" lang="zh-TW" sz="3600">
                <a:solidFill>
                  <a:srgbClr val="F46C8A"/>
                </a:solidFill>
                <a:latin typeface="Arial"/>
                <a:ea typeface="Arial"/>
                <a:cs typeface="Arial"/>
                <a:sym typeface="Arial"/>
              </a:rPr>
              <a:t>遊戲玩法</a:t>
            </a:r>
            <a:endParaRPr b="1" sz="3600">
              <a:solidFill>
                <a:srgbClr val="F46C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"/>
          <p:cNvSpPr/>
          <p:nvPr/>
        </p:nvSpPr>
        <p:spPr>
          <a:xfrm>
            <a:off x="1051560" y="1844711"/>
            <a:ext cx="7101840" cy="1212273"/>
          </a:xfrm>
          <a:prstGeom prst="rect">
            <a:avLst/>
          </a:prstGeom>
          <a:noFill/>
          <a:ln cap="flat" cmpd="sng" w="76200">
            <a:solidFill>
              <a:srgbClr val="F46C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"/>
          <p:cNvSpPr txBox="1"/>
          <p:nvPr>
            <p:ph type="ctrTitle"/>
          </p:nvPr>
        </p:nvSpPr>
        <p:spPr>
          <a:xfrm>
            <a:off x="1399080" y="516850"/>
            <a:ext cx="637119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zh-TW" sz="4000">
                <a:solidFill>
                  <a:srgbClr val="61D6D6"/>
                </a:solidFill>
                <a:latin typeface="Arial"/>
                <a:ea typeface="Arial"/>
                <a:cs typeface="Arial"/>
                <a:sym typeface="Arial"/>
              </a:rPr>
              <a:t>遊戲開始畫面</a:t>
            </a:r>
            <a:endParaRPr/>
          </a:p>
        </p:txBody>
      </p:sp>
      <p:pic>
        <p:nvPicPr>
          <p:cNvPr id="295" name="Google Shape;29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7739" y="1249750"/>
            <a:ext cx="6839550" cy="3587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7"/>
          <p:cNvSpPr txBox="1"/>
          <p:nvPr>
            <p:ph idx="1" type="subTitle"/>
          </p:nvPr>
        </p:nvSpPr>
        <p:spPr>
          <a:xfrm>
            <a:off x="2865176" y="-81015"/>
            <a:ext cx="3733744" cy="17295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zh-TW" sz="4000">
                <a:solidFill>
                  <a:srgbClr val="F46C8A"/>
                </a:solidFill>
                <a:latin typeface="Arial"/>
                <a:ea typeface="Arial"/>
                <a:cs typeface="Arial"/>
                <a:sym typeface="Arial"/>
              </a:rPr>
              <a:t>輸入       1~99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zh-TW" sz="4000">
                <a:solidFill>
                  <a:srgbClr val="F46C8A"/>
                </a:solidFill>
                <a:latin typeface="Arial"/>
                <a:ea typeface="Arial"/>
                <a:cs typeface="Arial"/>
                <a:sym typeface="Arial"/>
              </a:rPr>
              <a:t>猜中        YES</a:t>
            </a:r>
            <a:endParaRPr b="1" sz="4000">
              <a:solidFill>
                <a:srgbClr val="F46C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7"/>
          <p:cNvSpPr/>
          <p:nvPr/>
        </p:nvSpPr>
        <p:spPr>
          <a:xfrm>
            <a:off x="4185396" y="437395"/>
            <a:ext cx="374073" cy="3463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rgbClr val="F46C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7"/>
          <p:cNvSpPr/>
          <p:nvPr/>
        </p:nvSpPr>
        <p:spPr>
          <a:xfrm>
            <a:off x="4185396" y="1011222"/>
            <a:ext cx="374073" cy="3463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rgbClr val="F46C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7445" y="1648533"/>
            <a:ext cx="6111135" cy="320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8"/>
          <p:cNvPicPr preferRelativeResize="0"/>
          <p:nvPr/>
        </p:nvPicPr>
        <p:blipFill rotWithShape="1">
          <a:blip r:embed="rId3">
            <a:alphaModFix/>
          </a:blip>
          <a:srcRect b="29275" l="7110" r="29374" t="11992"/>
          <a:stretch/>
        </p:blipFill>
        <p:spPr>
          <a:xfrm>
            <a:off x="1399080" y="1338361"/>
            <a:ext cx="6389162" cy="3323368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8"/>
          <p:cNvSpPr txBox="1"/>
          <p:nvPr>
            <p:ph type="ctrTitle"/>
          </p:nvPr>
        </p:nvSpPr>
        <p:spPr>
          <a:xfrm>
            <a:off x="1399080" y="516850"/>
            <a:ext cx="6389162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zh-TW" sz="4000">
                <a:solidFill>
                  <a:srgbClr val="16C60C"/>
                </a:solidFill>
                <a:latin typeface="Arial"/>
                <a:ea typeface="Arial"/>
                <a:cs typeface="Arial"/>
                <a:sym typeface="Arial"/>
              </a:rPr>
              <a:t>猜對了!</a:t>
            </a:r>
            <a:endParaRPr b="1" sz="4000">
              <a:solidFill>
                <a:srgbClr val="16C6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9"/>
          <p:cNvSpPr txBox="1"/>
          <p:nvPr>
            <p:ph idx="1" type="subTitle"/>
          </p:nvPr>
        </p:nvSpPr>
        <p:spPr>
          <a:xfrm>
            <a:off x="2346961" y="2061474"/>
            <a:ext cx="4808218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zh-TW" sz="3600">
                <a:solidFill>
                  <a:srgbClr val="F46C8A"/>
                </a:solidFill>
                <a:latin typeface="Comic Sans MS"/>
                <a:ea typeface="Comic Sans MS"/>
                <a:cs typeface="Comic Sans MS"/>
                <a:sym typeface="Comic Sans MS"/>
              </a:rPr>
              <a:t>Card Game </a:t>
            </a:r>
            <a:r>
              <a:rPr b="1" lang="zh-TW" sz="3600">
                <a:solidFill>
                  <a:srgbClr val="F46C8A"/>
                </a:solidFill>
                <a:latin typeface="Arial"/>
                <a:ea typeface="Arial"/>
                <a:cs typeface="Arial"/>
                <a:sym typeface="Arial"/>
              </a:rPr>
              <a:t>遊戲玩法</a:t>
            </a:r>
            <a:endParaRPr b="1" sz="3600">
              <a:solidFill>
                <a:srgbClr val="F46C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9"/>
          <p:cNvSpPr/>
          <p:nvPr/>
        </p:nvSpPr>
        <p:spPr>
          <a:xfrm>
            <a:off x="1463040" y="1851638"/>
            <a:ext cx="6286499" cy="1212273"/>
          </a:xfrm>
          <a:prstGeom prst="rect">
            <a:avLst/>
          </a:prstGeom>
          <a:noFill/>
          <a:ln cap="flat" cmpd="sng" w="76200">
            <a:solidFill>
              <a:srgbClr val="F46C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KETCH LESS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EB8B3"/>
      </a:accent1>
      <a:accent2>
        <a:srgbClr val="A6DFDA"/>
      </a:accent2>
      <a:accent3>
        <a:srgbClr val="FED58A"/>
      </a:accent3>
      <a:accent4>
        <a:srgbClr val="FF9991"/>
      </a:accent4>
      <a:accent5>
        <a:srgbClr val="8FE2DB"/>
      </a:accent5>
      <a:accent6>
        <a:srgbClr val="FFBF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</cp:coreProperties>
</file>