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00A69-725D-49CC-AA63-DB4863AC6EE8}" v="658" dt="2020-08-19T11:18:29.086"/>
    <p1510:client id="{EFA8FDBF-50C1-43AC-9CB6-EDE661FDCCC1}" v="11" dt="2020-08-19T11:29:40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930DB-4B04-4623-ACF2-402C52BDBDEE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21E24-D136-4433-A843-AF828D1D8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1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21E24-D136-4433-A843-AF828D1D8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1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6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6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3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0AF1-8E4D-48BC-8471-A9871899D5D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8E0B-268E-4B01-80E5-5F8E54974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1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34888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/>
              <a:t>넷마블게임아카데미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주차 수업 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ko-KR" altLang="en-US" sz="4400" b="1" dirty="0" err="1"/>
              <a:t>팀별</a:t>
            </a:r>
            <a:r>
              <a:rPr lang="ko-KR" altLang="en-US" sz="4400" b="1" dirty="0"/>
              <a:t> 활동 과제</a:t>
            </a:r>
            <a:endParaRPr lang="en-US" altLang="ko-KR" sz="4400" b="1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5373216"/>
            <a:ext cx="4572000" cy="1112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요일</a:t>
            </a:r>
            <a:r>
              <a:rPr lang="en-US" altLang="ko-KR" b="1" dirty="0"/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자기 팀의 반을 적어주세요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/>
              <a:t>팀명</a:t>
            </a:r>
            <a:r>
              <a:rPr lang="en-US" altLang="ko-KR" b="1" dirty="0"/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팀명을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적어주세요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31840" y="0"/>
            <a:ext cx="6012160" cy="18448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네이버</a:t>
            </a:r>
            <a:r>
              <a:rPr lang="ko-KR" altLang="en-US" dirty="0"/>
              <a:t> 카페 </a:t>
            </a:r>
            <a:endParaRPr lang="en-US" altLang="ko-KR" dirty="0"/>
          </a:p>
          <a:p>
            <a:pPr algn="ctr"/>
            <a:r>
              <a:rPr lang="ko-KR" altLang="en-US" dirty="0"/>
              <a:t>각 </a:t>
            </a:r>
            <a:r>
              <a:rPr lang="ko-KR" altLang="en-US" dirty="0" err="1"/>
              <a:t>팀별</a:t>
            </a:r>
            <a:r>
              <a:rPr lang="ko-KR" altLang="en-US" dirty="0"/>
              <a:t> 게시판에 업로드</a:t>
            </a:r>
            <a:endParaRPr lang="en-US" altLang="ko-KR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카페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게시글</a:t>
            </a:r>
            <a:r>
              <a:rPr lang="ko-KR" altLang="en-US" sz="1400" b="1" dirty="0">
                <a:solidFill>
                  <a:schemeClr val="tx1"/>
                </a:solidFill>
              </a:rPr>
              <a:t> 제목</a:t>
            </a:r>
            <a:r>
              <a:rPr lang="en-US" altLang="ko-KR" sz="1400" b="1" dirty="0">
                <a:solidFill>
                  <a:schemeClr val="tx1"/>
                </a:solidFill>
              </a:rPr>
              <a:t>: 4</a:t>
            </a:r>
            <a:r>
              <a:rPr lang="ko-KR" altLang="en-US" sz="1400" b="1" dirty="0">
                <a:solidFill>
                  <a:schemeClr val="tx1"/>
                </a:solidFill>
              </a:rPr>
              <a:t>주차</a:t>
            </a:r>
            <a:r>
              <a:rPr lang="en-US" altLang="ko-KR" sz="1400" b="1" dirty="0">
                <a:solidFill>
                  <a:schemeClr val="tx1"/>
                </a:solidFill>
              </a:rPr>
              <a:t>_</a:t>
            </a:r>
            <a:r>
              <a:rPr lang="ko-KR" altLang="en-US" sz="1400" b="1" dirty="0" err="1">
                <a:solidFill>
                  <a:schemeClr val="tx1"/>
                </a:solidFill>
              </a:rPr>
              <a:t>팀별활동</a:t>
            </a:r>
            <a:r>
              <a:rPr lang="en-US" altLang="ko-KR" sz="1400" b="1" dirty="0">
                <a:solidFill>
                  <a:schemeClr val="tx1"/>
                </a:solidFill>
              </a:rPr>
              <a:t>_0</a:t>
            </a:r>
            <a:r>
              <a:rPr lang="ko-KR" altLang="en-US" sz="1400" b="1" dirty="0">
                <a:solidFill>
                  <a:schemeClr val="tx1"/>
                </a:solidFill>
              </a:rPr>
              <a:t>요일</a:t>
            </a:r>
            <a:r>
              <a:rPr lang="en-US" altLang="ko-KR" sz="1400" b="1" dirty="0">
                <a:solidFill>
                  <a:schemeClr val="tx1"/>
                </a:solidFill>
              </a:rPr>
              <a:t>_</a:t>
            </a:r>
            <a:r>
              <a:rPr lang="ko-KR" altLang="en-US" sz="1400" b="1" dirty="0" err="1">
                <a:solidFill>
                  <a:schemeClr val="tx1"/>
                </a:solidFill>
              </a:rPr>
              <a:t>팀명</a:t>
            </a:r>
            <a:r>
              <a:rPr lang="en-US" altLang="ko-KR" sz="1400" b="1" dirty="0">
                <a:solidFill>
                  <a:schemeClr val="tx1"/>
                </a:solidFill>
              </a:rPr>
              <a:t>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6897" y="90856"/>
            <a:ext cx="9150895" cy="6767144"/>
            <a:chOff x="-6897" y="323727"/>
            <a:chExt cx="4752529" cy="4473425"/>
          </a:xfrm>
        </p:grpSpPr>
        <p:sp>
          <p:nvSpPr>
            <p:cNvPr id="4" name="직사각형 3"/>
            <p:cNvSpPr/>
            <p:nvPr/>
          </p:nvSpPr>
          <p:spPr>
            <a:xfrm>
              <a:off x="-6897" y="836712"/>
              <a:ext cx="4752528" cy="3960440"/>
            </a:xfrm>
            <a:prstGeom prst="rect">
              <a:avLst/>
            </a:prstGeom>
            <a:noFill/>
            <a:ln>
              <a:solidFill>
                <a:srgbClr val="5D3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5D3A27"/>
                </a:solidFill>
                <a:latin typeface="netmarble Light" panose="02020403020101020101" pitchFamily="18" charset="-127"/>
                <a:ea typeface="netmarble Light" panose="020204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6897" y="836712"/>
              <a:ext cx="2016224" cy="1296144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5D3A27"/>
                  </a:solidFill>
                  <a:latin typeface="+mj-ea"/>
                </a:rPr>
                <a:t>이곳에 팀원 아이디어를 적어주세요</a:t>
              </a:r>
              <a:r>
                <a:rPr lang="en-US" altLang="ko-KR" sz="1050" dirty="0">
                  <a:solidFill>
                    <a:srgbClr val="5D3A27"/>
                  </a:solidFill>
                  <a:latin typeface="+mj-ea"/>
                </a:rPr>
                <a:t>. </a:t>
              </a:r>
              <a:endParaRPr lang="ko-KR" altLang="en-US" sz="1050" dirty="0">
                <a:solidFill>
                  <a:srgbClr val="5D3A27"/>
                </a:solidFill>
                <a:latin typeface="+mj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09327" y="836712"/>
              <a:ext cx="2736304" cy="1296144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D3A27"/>
                  </a:solidFill>
                  <a:latin typeface="+mj-ea"/>
                  <a:ea typeface="+mj-ea"/>
                </a:rPr>
                <a:t>이곳에 팀원 아이디어를 적어주세요</a:t>
              </a:r>
              <a:r>
                <a:rPr lang="en-US" altLang="ko-KR" sz="1000" dirty="0">
                  <a:solidFill>
                    <a:srgbClr val="5D3A27"/>
                  </a:solidFill>
                  <a:latin typeface="+mj-ea"/>
                  <a:ea typeface="+mj-ea"/>
                </a:rPr>
                <a:t>. </a:t>
              </a:r>
              <a:endParaRPr lang="ko-KR" altLang="en-US" sz="1000" dirty="0">
                <a:solidFill>
                  <a:srgbClr val="5D3A27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7" y="2132856"/>
              <a:ext cx="1652088" cy="1296144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D3A27"/>
                  </a:solidFill>
                  <a:latin typeface="+mj-ea"/>
                </a:rPr>
                <a:t>이곳에 팀원 아이디어를 적어주세요</a:t>
              </a:r>
              <a:r>
                <a:rPr lang="en-US" altLang="ko-KR" sz="1000" dirty="0">
                  <a:solidFill>
                    <a:srgbClr val="5D3A27"/>
                  </a:solidFill>
                  <a:latin typeface="+mj-ea"/>
                </a:rPr>
                <a:t>. </a:t>
              </a:r>
              <a:endParaRPr lang="ko-KR" altLang="en-US" sz="1000" dirty="0">
                <a:solidFill>
                  <a:srgbClr val="5D3A27"/>
                </a:solidFill>
                <a:latin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57482" y="2132856"/>
              <a:ext cx="1571885" cy="1296144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D3A27"/>
                  </a:solidFill>
                  <a:latin typeface="+mj-ea"/>
                </a:rPr>
                <a:t>이곳에 팀원 아이디어를 적어주세요</a:t>
              </a:r>
              <a:r>
                <a:rPr lang="en-US" altLang="ko-KR" sz="1000" dirty="0">
                  <a:solidFill>
                    <a:srgbClr val="5D3A27"/>
                  </a:solidFill>
                  <a:latin typeface="+mj-ea"/>
                </a:rPr>
                <a:t>. </a:t>
              </a:r>
              <a:endParaRPr lang="ko-KR" altLang="en-US" sz="1000" dirty="0">
                <a:solidFill>
                  <a:srgbClr val="5D3A27"/>
                </a:solidFill>
                <a:latin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23647" y="2132856"/>
              <a:ext cx="1521985" cy="1296144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D3A27"/>
                  </a:solidFill>
                  <a:latin typeface="+mj-ea"/>
                </a:rPr>
                <a:t>이곳에 팀원 아이디어를 적어주세요</a:t>
              </a:r>
              <a:r>
                <a:rPr lang="en-US" altLang="ko-KR" sz="1000" dirty="0">
                  <a:solidFill>
                    <a:srgbClr val="5D3A27"/>
                  </a:solidFill>
                  <a:latin typeface="+mj-ea"/>
                </a:rPr>
                <a:t>. </a:t>
              </a:r>
              <a:endParaRPr lang="ko-KR" altLang="en-US" sz="1000" dirty="0">
                <a:solidFill>
                  <a:srgbClr val="5D3A27"/>
                </a:solidFill>
                <a:latin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97" y="3423050"/>
              <a:ext cx="2141735" cy="1374102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D3A27"/>
                  </a:solidFill>
                  <a:latin typeface="+mj-ea"/>
                </a:rPr>
                <a:t>이곳에 팀원 아이디어를 적어주세요</a:t>
              </a:r>
              <a:r>
                <a:rPr lang="en-US" altLang="ko-KR" sz="1000" dirty="0">
                  <a:solidFill>
                    <a:srgbClr val="5D3A27"/>
                  </a:solidFill>
                  <a:latin typeface="+mj-ea"/>
                </a:rPr>
                <a:t>. </a:t>
              </a:r>
              <a:endParaRPr lang="ko-KR" altLang="en-US" sz="1000" dirty="0">
                <a:solidFill>
                  <a:srgbClr val="5D3A27"/>
                </a:solidFill>
                <a:latin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42877" y="3423050"/>
              <a:ext cx="2592288" cy="1374102"/>
            </a:xfrm>
            <a:prstGeom prst="rect">
              <a:avLst/>
            </a:prstGeom>
            <a:solidFill>
              <a:srgbClr val="FFEF8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D3A27"/>
                  </a:solidFill>
                  <a:latin typeface="+mj-ea"/>
                </a:rPr>
                <a:t>이곳에 팀원 아이디어를 적어주세요</a:t>
              </a:r>
              <a:r>
                <a:rPr lang="en-US" altLang="ko-KR" sz="1000" dirty="0">
                  <a:solidFill>
                    <a:srgbClr val="5D3A27"/>
                  </a:solidFill>
                  <a:latin typeface="+mj-ea"/>
                </a:rPr>
                <a:t>. </a:t>
              </a:r>
              <a:endParaRPr lang="ko-KR" altLang="en-US" sz="1000" dirty="0">
                <a:solidFill>
                  <a:srgbClr val="5D3A27"/>
                </a:solidFill>
                <a:latin typeface="+mj-ea"/>
              </a:endParaRPr>
            </a:p>
          </p:txBody>
        </p:sp>
        <p:sp>
          <p:nvSpPr>
            <p:cNvPr id="12" name="내용 개체 틀 7"/>
            <p:cNvSpPr txBox="1">
              <a:spLocks/>
            </p:cNvSpPr>
            <p:nvPr/>
          </p:nvSpPr>
          <p:spPr>
            <a:xfrm>
              <a:off x="1433263" y="323727"/>
              <a:ext cx="1872208" cy="19218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400" b="1" dirty="0">
                  <a:latin typeface="+mj-ea"/>
                  <a:ea typeface="+mj-ea"/>
                </a:rPr>
                <a:t>게임 디자인 시트</a:t>
              </a:r>
              <a:endParaRPr lang="en-US" altLang="ko-KR" sz="2400" b="1" dirty="0">
                <a:latin typeface="+mj-ea"/>
                <a:ea typeface="+mj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03648" y="86687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배경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1226" y="84720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설정 내용 요약</a:t>
            </a:r>
            <a:r>
              <a:rPr lang="en-US" altLang="ko-KR" sz="1400" b="1" dirty="0"/>
              <a:t>(1</a:t>
            </a:r>
            <a:r>
              <a:rPr lang="ko-KR" altLang="en-US" sz="1400" b="1" dirty="0"/>
              <a:t>줄씩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9213" y="28276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미션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1066" y="282611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규칙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20272" y="28276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보상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0732" y="4788337"/>
            <a:ext cx="156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등장하는 캐릭터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8042" y="47883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플레이 방식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7624" y="456254"/>
            <a:ext cx="740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우선 팀원들 각자 생각해 온 게임 아이디어를 이야기한 뒤 디자인 시트에 </a:t>
            </a:r>
            <a:r>
              <a:rPr lang="ko-KR" altLang="en-US" sz="1200" dirty="0" err="1"/>
              <a:t>카테고리별로</a:t>
            </a:r>
            <a:r>
              <a:rPr lang="ko-KR" altLang="en-US" sz="1200" dirty="0"/>
              <a:t> 다 모아주세요</a:t>
            </a:r>
          </a:p>
        </p:txBody>
      </p:sp>
    </p:spTree>
    <p:extLst>
      <p:ext uri="{BB962C8B-B14F-4D97-AF65-F5344CB8AC3E}">
        <p14:creationId xmlns:p14="http://schemas.microsoft.com/office/powerpoint/2010/main" val="18633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68599"/>
              </p:ext>
            </p:extLst>
          </p:nvPr>
        </p:nvGraphicFramePr>
        <p:xfrm>
          <a:off x="4526886" y="1241152"/>
          <a:ext cx="4392488" cy="5643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애프터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장르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액션, </a:t>
                      </a:r>
                      <a:r>
                        <a:rPr lang="ko-KR" altLang="en-US" dirty="0" smtClean="0"/>
                        <a:t>어드벤처, </a:t>
                      </a:r>
                      <a:r>
                        <a:rPr lang="ko-KR" altLang="en-US" dirty="0" err="1"/>
                        <a:t>로그라이크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캐치프레이즈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전쟁 후에 어떻게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살아남으실건가요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?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배경 및 설정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주인공은 전쟁 중 강화인간 프로젝트에 참가하여 실험을 </a:t>
                      </a:r>
                      <a:r>
                        <a:rPr lang="ko-KR" altLang="en-US" sz="1400" b="0" i="0" u="none" strike="noStrike" noProof="0" dirty="0" smtClean="0">
                          <a:latin typeface="맑은 고딕"/>
                          <a:ea typeface="맑은 고딕"/>
                        </a:rPr>
                        <a:t>했다</a:t>
                      </a:r>
                      <a:r>
                        <a:rPr lang="en-US" altLang="ko-KR" sz="1400" b="0" i="0" u="none" strike="noStrike" noProof="0" dirty="0" smtClean="0"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400" b="0" i="0" u="none" strike="noStrike" noProof="0" dirty="0" smtClean="0">
                          <a:latin typeface="맑은 고딕"/>
                          <a:ea typeface="맑은 고딕"/>
                        </a:rPr>
                        <a:t>시험을 하는 </a:t>
                      </a:r>
                      <a:r>
                        <a:rPr lang="ko-KR" sz="1400" b="0" i="0" u="none" strike="noStrike" noProof="0" dirty="0" smtClean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중 공격받아 동면상태에 있고 전쟁 후 떨어진 돌이 주인공을 깨운다.</a:t>
                      </a:r>
                      <a:endParaRPr 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규칙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스테이지를 전부 클리어하여 마지막 보스를 잡으면 클리어 </a:t>
                      </a:r>
                      <a:r>
                        <a:rPr lang="ko-KR" altLang="en-US" sz="1400"/>
                        <a:t>공격당해 </a:t>
                      </a:r>
                      <a:r>
                        <a:rPr lang="ko-KR" altLang="en-US" sz="1400" smtClean="0"/>
                        <a:t>체력을 </a:t>
                      </a:r>
                      <a:r>
                        <a:rPr lang="ko-KR" altLang="en-US" sz="1400"/>
                        <a:t>전부 잃으면 게임오버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미션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체력을 전부 잃지 않고 보스까지 쓰러트려야 합니다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게임머니와 무기조각일정량의 </a:t>
                      </a:r>
                      <a:r>
                        <a:rPr lang="ko-KR" altLang="en-US" sz="1200" dirty="0" err="1"/>
                        <a:t>무기조각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smtClean="0"/>
                        <a:t>획득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게임머니를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/>
                        <a:t>통해 구매하여 </a:t>
                      </a:r>
                      <a:r>
                        <a:rPr lang="ko-KR" altLang="en-US" sz="1200" dirty="0" smtClean="0"/>
                        <a:t>사용가능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/>
                        <a:t>또한 게임머니로 뽑기를 통해 무기 </a:t>
                      </a:r>
                      <a:r>
                        <a:rPr lang="ko-KR" altLang="en-US" sz="1200" dirty="0" smtClean="0"/>
                        <a:t>해금 가능</a:t>
                      </a:r>
                      <a:r>
                        <a:rPr lang="ko-KR" altLang="en-US" sz="1200" dirty="0"/>
                        <a:t>(해금된 무기는 스테이지에서 </a:t>
                      </a:r>
                      <a:r>
                        <a:rPr lang="ko-KR" altLang="en-US" sz="1200" dirty="0" err="1"/>
                        <a:t>드랍</a:t>
                      </a:r>
                      <a:r>
                        <a:rPr lang="ko-KR" alt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플레이 방식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/>
                        <a:t>왼쪽 </a:t>
                      </a:r>
                      <a:r>
                        <a:rPr lang="ko-KR" altLang="en-US" sz="1200" b="0" i="0" u="none" strike="noStrike" noProof="0" dirty="0" smtClean="0"/>
                        <a:t>하단에는 조이스틱이 있고</a:t>
                      </a:r>
                      <a:r>
                        <a:rPr lang="en-US" altLang="ko-KR" sz="1200" b="0" i="0" u="none" strike="noStrike" noProof="0" dirty="0" smtClean="0"/>
                        <a:t>, </a:t>
                      </a:r>
                      <a:r>
                        <a:rPr lang="ko-KR" altLang="en-US" sz="1200" b="0" i="0" u="none" strike="noStrike" noProof="0" dirty="0" smtClean="0"/>
                        <a:t>오른쪽 </a:t>
                      </a:r>
                      <a:r>
                        <a:rPr lang="ko-KR" altLang="en-US" sz="1200" b="0" i="0" u="none" strike="noStrike" noProof="0" dirty="0"/>
                        <a:t>하단에는 </a:t>
                      </a:r>
                      <a:r>
                        <a:rPr lang="ko-KR" altLang="en-US" sz="1200" b="0" i="0" u="none" strike="noStrike" noProof="0" dirty="0" err="1" smtClean="0"/>
                        <a:t>공격키가</a:t>
                      </a:r>
                      <a:r>
                        <a:rPr lang="ko-KR" altLang="en-US" sz="1200" b="0" i="0" u="none" strike="noStrike" noProof="0" dirty="0" smtClean="0"/>
                        <a:t> 있다</a:t>
                      </a:r>
                      <a:r>
                        <a:rPr lang="en-US" altLang="ko-KR" sz="1200" b="0" i="0" u="none" strike="noStrike" noProof="0" dirty="0" smtClean="0"/>
                        <a:t>. </a:t>
                      </a:r>
                      <a:r>
                        <a:rPr lang="ko-KR" altLang="en-US" sz="1200" b="0" i="0" u="none" strike="noStrike" noProof="0" dirty="0" err="1" smtClean="0"/>
                        <a:t>공격키를</a:t>
                      </a:r>
                      <a:r>
                        <a:rPr lang="ko-KR" altLang="en-US" sz="1200" b="0" i="0" u="none" strike="noStrike" noProof="0" dirty="0" smtClean="0"/>
                        <a:t> 누르면 </a:t>
                      </a:r>
                      <a:r>
                        <a:rPr lang="ko-KR" altLang="en-US" sz="1200" b="0" i="0" u="none" strike="noStrike" noProof="0" dirty="0"/>
                        <a:t>기본 </a:t>
                      </a:r>
                      <a:r>
                        <a:rPr lang="ko-KR" sz="1200" b="0" i="0" u="none" strike="noStrike" noProof="0" dirty="0"/>
                        <a:t>공격</a:t>
                      </a:r>
                      <a:r>
                        <a:rPr lang="en-US" altLang="ko-KR" sz="1200" b="0" i="0" u="none" strike="noStrike" noProof="0" dirty="0"/>
                        <a:t>, </a:t>
                      </a:r>
                      <a:r>
                        <a:rPr lang="ko-KR" altLang="en-US" sz="1200" b="0" i="0" u="none" strike="noStrike" noProof="0" dirty="0"/>
                        <a:t>공격키를 아래로 </a:t>
                      </a:r>
                      <a:r>
                        <a:rPr lang="ko-KR" altLang="en-US" sz="1200" b="0" i="0" u="none" strike="noStrike" noProof="0" dirty="0" smtClean="0"/>
                        <a:t>드래그하면 </a:t>
                      </a:r>
                      <a:r>
                        <a:rPr lang="ko-KR" altLang="en-US" sz="1200" b="0" i="0" u="none" strike="noStrike" noProof="0" dirty="0"/>
                        <a:t>회피를 할 수 </a:t>
                      </a:r>
                      <a:r>
                        <a:rPr lang="ko-KR" altLang="en-US" sz="1200" b="0" i="0" u="none" strike="noStrike" noProof="0" dirty="0" smtClean="0"/>
                        <a:t>있다</a:t>
                      </a:r>
                      <a:r>
                        <a:rPr lang="en-US" altLang="ko-KR" sz="1200" b="0" i="0" u="none" strike="noStrike" noProof="0" dirty="0"/>
                        <a:t>. </a:t>
                      </a:r>
                      <a:r>
                        <a:rPr lang="ko-KR" altLang="en-US" sz="1200" b="0" i="0" u="none" strike="noStrike" noProof="0" dirty="0" smtClean="0"/>
                        <a:t>공격은 플레이어에게 </a:t>
                      </a:r>
                      <a:r>
                        <a:rPr lang="ko-KR" sz="1200" b="0" i="0" u="none" strike="noStrike" noProof="0" dirty="0"/>
                        <a:t>가까운 적에게 </a:t>
                      </a:r>
                      <a:r>
                        <a:rPr lang="ko-KR" altLang="en-US" sz="1200" b="0" i="0" u="none" strike="noStrike" noProof="0" dirty="0"/>
                        <a:t>자동 </a:t>
                      </a:r>
                      <a:r>
                        <a:rPr lang="ko-KR" sz="1200" b="0" i="0" u="none" strike="noStrike" noProof="0" dirty="0"/>
                        <a:t>타겟팅 됩니다</a:t>
                      </a:r>
                      <a:r>
                        <a:rPr lang="en-US" altLang="ko-KR" sz="1200" b="0" i="0" u="none" strike="noStrike" noProof="0" dirty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96875" y="1241152"/>
            <a:ext cx="4184129" cy="28083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게임 화면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자유 스케치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999" y="4193480"/>
            <a:ext cx="4184129" cy="26198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게임 화면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자유 스케치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내용 개체 틀 7"/>
          <p:cNvSpPr txBox="1">
            <a:spLocks/>
          </p:cNvSpPr>
          <p:nvPr/>
        </p:nvSpPr>
        <p:spPr>
          <a:xfrm>
            <a:off x="2555775" y="260645"/>
            <a:ext cx="3604897" cy="29073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latin typeface="+mj-ea"/>
                <a:ea typeface="+mj-ea"/>
              </a:rPr>
              <a:t>1</a:t>
            </a:r>
            <a:r>
              <a:rPr lang="ko-KR" altLang="en-US" sz="2000" b="1" dirty="0">
                <a:latin typeface="+mj-ea"/>
                <a:ea typeface="+mj-ea"/>
              </a:rPr>
              <a:t>쪽 기획서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883" y="609928"/>
            <a:ext cx="887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아이데이션</a:t>
            </a:r>
            <a:r>
              <a:rPr lang="ko-KR" altLang="en-US" sz="1200" dirty="0"/>
              <a:t> 회의를 통해 많은 아이디어들 중 최종적으로 개발</a:t>
            </a:r>
            <a:r>
              <a:rPr lang="en-US" altLang="ko-KR" sz="1200" dirty="0"/>
              <a:t>/</a:t>
            </a:r>
            <a:r>
              <a:rPr lang="ko-KR" altLang="en-US" sz="1200" dirty="0"/>
              <a:t>구현할만한 아이디어를 선정하여 기획서로 적어주세요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다음주에 기획</a:t>
            </a:r>
            <a:r>
              <a:rPr lang="en-US" altLang="ko-KR" sz="1200" dirty="0"/>
              <a:t>(</a:t>
            </a:r>
            <a:r>
              <a:rPr lang="ko-KR" altLang="en-US" sz="1200" dirty="0"/>
              <a:t>담임</a:t>
            </a:r>
            <a:r>
              <a:rPr lang="en-US" altLang="ko-KR" sz="1200" dirty="0"/>
              <a:t>)/</a:t>
            </a:r>
            <a:r>
              <a:rPr lang="ko-KR" altLang="en-US" sz="1200" dirty="0"/>
              <a:t>그래픽디자인</a:t>
            </a:r>
            <a:r>
              <a:rPr lang="en-US" altLang="ko-KR" sz="1200" dirty="0"/>
              <a:t>/</a:t>
            </a:r>
            <a:r>
              <a:rPr lang="ko-KR" altLang="en-US" sz="1200" dirty="0"/>
              <a:t>프로그래밍 </a:t>
            </a:r>
            <a:r>
              <a:rPr lang="ko-KR" altLang="en-US" sz="1200" dirty="0" err="1"/>
              <a:t>멘토님께</a:t>
            </a:r>
            <a:r>
              <a:rPr lang="ko-KR" altLang="en-US" sz="1200" dirty="0"/>
              <a:t> 피드백을 받으며 계속 </a:t>
            </a:r>
            <a:r>
              <a:rPr lang="ko-KR" altLang="en-US" sz="1200" dirty="0" err="1"/>
              <a:t>기획안을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디벨롭해나갈</a:t>
            </a:r>
            <a:r>
              <a:rPr lang="ko-KR" altLang="en-US" sz="1200" dirty="0"/>
              <a:t> 예정입니다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" y="1183506"/>
            <a:ext cx="4204512" cy="28952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74" y="4190654"/>
            <a:ext cx="4184129" cy="26227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07704" y="2996952"/>
            <a:ext cx="50405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57" y="3232185"/>
            <a:ext cx="776318" cy="6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278</Words>
  <Application>Microsoft Office PowerPoint</Application>
  <PresentationFormat>화면 슬라이드 쇼(4:3)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netmarble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Sumin Kim</dc:creator>
  <cp:lastModifiedBy>user</cp:lastModifiedBy>
  <cp:revision>104</cp:revision>
  <dcterms:created xsi:type="dcterms:W3CDTF">2020-08-17T01:08:13Z</dcterms:created>
  <dcterms:modified xsi:type="dcterms:W3CDTF">2020-09-06T11:50:23Z</dcterms:modified>
</cp:coreProperties>
</file>