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148-4B45-4FE7-9BB4-DED86977BD8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36D7-DC90-4C45-B2E0-A6B5F87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8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148-4B45-4FE7-9BB4-DED86977BD8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36D7-DC90-4C45-B2E0-A6B5F87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1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148-4B45-4FE7-9BB4-DED86977BD8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36D7-DC90-4C45-B2E0-A6B5F87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2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148-4B45-4FE7-9BB4-DED86977BD8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36D7-DC90-4C45-B2E0-A6B5F87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148-4B45-4FE7-9BB4-DED86977BD8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36D7-DC90-4C45-B2E0-A6B5F87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148-4B45-4FE7-9BB4-DED86977BD8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36D7-DC90-4C45-B2E0-A6B5F87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86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148-4B45-4FE7-9BB4-DED86977BD8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36D7-DC90-4C45-B2E0-A6B5F87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5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148-4B45-4FE7-9BB4-DED86977BD8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36D7-DC90-4C45-B2E0-A6B5F87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4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148-4B45-4FE7-9BB4-DED86977BD8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36D7-DC90-4C45-B2E0-A6B5F87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5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148-4B45-4FE7-9BB4-DED86977BD8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36D7-DC90-4C45-B2E0-A6B5F87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8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148-4B45-4FE7-9BB4-DED86977BD8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36D7-DC90-4C45-B2E0-A6B5F87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5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D148-4B45-4FE7-9BB4-DED86977BD8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36D7-DC90-4C45-B2E0-A6B5F87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799041" y="1064029"/>
            <a:ext cx="10083339" cy="1936866"/>
            <a:chOff x="415636" y="448887"/>
            <a:chExt cx="10083339" cy="1936866"/>
          </a:xfrm>
        </p:grpSpPr>
        <p:grpSp>
          <p:nvGrpSpPr>
            <p:cNvPr id="15" name="그룹 14"/>
            <p:cNvGrpSpPr/>
            <p:nvPr/>
          </p:nvGrpSpPr>
          <p:grpSpPr>
            <a:xfrm>
              <a:off x="415636" y="1197033"/>
              <a:ext cx="10083339" cy="1188720"/>
              <a:chOff x="2373283" y="1197033"/>
              <a:chExt cx="5616380" cy="6020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373283" y="1197033"/>
                <a:ext cx="951978" cy="602088"/>
                <a:chOff x="2373283" y="1197033"/>
                <a:chExt cx="951978" cy="60208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2566310" y="1390521"/>
                  <a:ext cx="565924" cy="107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플러그</a:t>
                  </a:r>
                  <a:endParaRPr lang="ko-KR" altLang="en-US"/>
                </a:p>
              </p:txBody>
            </p:sp>
            <p:sp>
              <p:nvSpPr>
                <p:cNvPr id="3" name="직사각형 2"/>
                <p:cNvSpPr/>
                <p:nvPr/>
              </p:nvSpPr>
              <p:spPr>
                <a:xfrm>
                  <a:off x="2373283" y="1197033"/>
                  <a:ext cx="951978" cy="6020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4705484" y="1197033"/>
                <a:ext cx="951978" cy="602088"/>
                <a:chOff x="4642658" y="1197033"/>
                <a:chExt cx="951978" cy="602088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4886973" y="1404542"/>
                  <a:ext cx="598322" cy="187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스위치</a:t>
                  </a:r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4642658" y="1197033"/>
                  <a:ext cx="951978" cy="6020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7037685" y="1197033"/>
                <a:ext cx="951978" cy="602088"/>
                <a:chOff x="7037685" y="1197033"/>
                <a:chExt cx="951978" cy="602088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7343332" y="139052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mtClean="0"/>
                    <a:t>작동</a:t>
                  </a:r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7037685" y="1197033"/>
                  <a:ext cx="951978" cy="6020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오른쪽 화살표 13"/>
              <p:cNvSpPr/>
              <p:nvPr/>
            </p:nvSpPr>
            <p:spPr>
              <a:xfrm>
                <a:off x="3704900" y="1344291"/>
                <a:ext cx="620945" cy="30757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오른쪽 화살표 32"/>
              <p:cNvSpPr/>
              <p:nvPr/>
            </p:nvSpPr>
            <p:spPr>
              <a:xfrm>
                <a:off x="6037101" y="1344291"/>
                <a:ext cx="620945" cy="30757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355869" y="448887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전자제품 작동 순서</a:t>
              </a:r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62186" y="3678380"/>
            <a:ext cx="10083339" cy="1783083"/>
            <a:chOff x="415636" y="2938547"/>
            <a:chExt cx="10083339" cy="1783083"/>
          </a:xfrm>
        </p:grpSpPr>
        <p:grpSp>
          <p:nvGrpSpPr>
            <p:cNvPr id="17" name="그룹 16"/>
            <p:cNvGrpSpPr/>
            <p:nvPr/>
          </p:nvGrpSpPr>
          <p:grpSpPr>
            <a:xfrm>
              <a:off x="415636" y="3532910"/>
              <a:ext cx="1709129" cy="1188720"/>
              <a:chOff x="415636" y="3532910"/>
              <a:chExt cx="1709129" cy="1188720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606829" y="3948541"/>
                <a:ext cx="1446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인터페이스</a:t>
                </a:r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15636" y="3532910"/>
                <a:ext cx="1709129" cy="1188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4602741" y="3532910"/>
              <a:ext cx="1709129" cy="1188720"/>
              <a:chOff x="4602741" y="3532910"/>
              <a:chExt cx="1709129" cy="118872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041371" y="3942603"/>
                <a:ext cx="1074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메서드</a:t>
                </a:r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602741" y="3532910"/>
                <a:ext cx="1709129" cy="1188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789846" y="3532910"/>
              <a:ext cx="1709129" cy="1188720"/>
              <a:chOff x="8789846" y="3532910"/>
              <a:chExt cx="1709129" cy="118872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8986058" y="3948169"/>
                <a:ext cx="1413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메인 메서드</a:t>
                </a:r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8789846" y="3532910"/>
                <a:ext cx="1709129" cy="1188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오른쪽 화살표 54"/>
            <p:cNvSpPr/>
            <p:nvPr/>
          </p:nvSpPr>
          <p:spPr>
            <a:xfrm>
              <a:off x="2806348" y="3823646"/>
              <a:ext cx="1114810" cy="607246"/>
            </a:xfrm>
            <a:prstGeom prst="rightArrow">
              <a:avLst/>
            </a:prstGeom>
            <a:solidFill>
              <a:srgbClr val="E5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6993453" y="3823646"/>
              <a:ext cx="1114810" cy="607246"/>
            </a:xfrm>
            <a:prstGeom prst="rightArrow">
              <a:avLst/>
            </a:prstGeom>
            <a:solidFill>
              <a:srgbClr val="E5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27578" y="2938547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자바 작동 순서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69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470655" y="200491"/>
            <a:ext cx="9197642" cy="5777347"/>
            <a:chOff x="2470655" y="-123706"/>
            <a:chExt cx="9197642" cy="5777347"/>
          </a:xfrm>
        </p:grpSpPr>
        <p:sp>
          <p:nvSpPr>
            <p:cNvPr id="9" name="타원 8"/>
            <p:cNvSpPr/>
            <p:nvPr/>
          </p:nvSpPr>
          <p:spPr>
            <a:xfrm>
              <a:off x="3779518" y="-123706"/>
              <a:ext cx="7888779" cy="577734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어댑터</a:t>
              </a:r>
              <a:endParaRPr lang="ko-KR" altLang="en-US" dirty="0"/>
            </a:p>
          </p:txBody>
        </p:sp>
        <p:cxnSp>
          <p:nvCxnSpPr>
            <p:cNvPr id="31" name="구부러진 연결선 30"/>
            <p:cNvCxnSpPr>
              <a:stCxn id="9" idx="4"/>
              <a:endCxn id="7" idx="3"/>
            </p:cNvCxnSpPr>
            <p:nvPr/>
          </p:nvCxnSpPr>
          <p:spPr>
            <a:xfrm rot="5400000" flipH="1">
              <a:off x="4657107" y="2586840"/>
              <a:ext cx="880349" cy="5253253"/>
            </a:xfrm>
            <a:prstGeom prst="curvedConnector4">
              <a:avLst>
                <a:gd name="adj1" fmla="val -25967"/>
                <a:gd name="adj2" fmla="val 8754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105078" y="591568"/>
            <a:ext cx="2365577" cy="5349662"/>
            <a:chOff x="105078" y="591568"/>
            <a:chExt cx="2365577" cy="53496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78" y="960900"/>
              <a:ext cx="2143125" cy="214312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17906" y="4253746"/>
              <a:ext cx="2252749" cy="1687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110v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9548" y="4364183"/>
              <a:ext cx="1388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powerOn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cxnSp>
          <p:nvCxnSpPr>
            <p:cNvPr id="24" name="직선 연결선 23"/>
            <p:cNvCxnSpPr>
              <a:stCxn id="4" idx="2"/>
              <a:endCxn id="7" idx="0"/>
            </p:cNvCxnSpPr>
            <p:nvPr/>
          </p:nvCxnSpPr>
          <p:spPr>
            <a:xfrm>
              <a:off x="1176641" y="3104025"/>
              <a:ext cx="167640" cy="1149721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09548" y="591568"/>
              <a:ext cx="1388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110V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24052" y="591568"/>
            <a:ext cx="5034837" cy="4796866"/>
            <a:chOff x="5124052" y="591568"/>
            <a:chExt cx="5034837" cy="4796866"/>
          </a:xfrm>
        </p:grpSpPr>
        <p:grpSp>
          <p:nvGrpSpPr>
            <p:cNvPr id="27" name="그룹 26"/>
            <p:cNvGrpSpPr/>
            <p:nvPr/>
          </p:nvGrpSpPr>
          <p:grpSpPr>
            <a:xfrm>
              <a:off x="5124052" y="1039306"/>
              <a:ext cx="5034837" cy="4349128"/>
              <a:chOff x="5090022" y="347261"/>
              <a:chExt cx="5034837" cy="4349128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0022" y="400127"/>
                <a:ext cx="2218727" cy="1476462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902" y="347261"/>
                <a:ext cx="1967957" cy="1848803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6411881" y="3075406"/>
                <a:ext cx="2624050" cy="1620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220v</a:t>
                </a:r>
                <a:endParaRPr lang="ko-KR" altLang="en-US" dirty="0"/>
              </a:p>
            </p:txBody>
          </p:sp>
          <p:cxnSp>
            <p:nvCxnSpPr>
              <p:cNvPr id="11" name="직선 연결선 10"/>
              <p:cNvCxnSpPr>
                <a:stCxn id="5" idx="2"/>
                <a:endCxn id="8" idx="0"/>
              </p:cNvCxnSpPr>
              <p:nvPr/>
            </p:nvCxnSpPr>
            <p:spPr>
              <a:xfrm>
                <a:off x="6199386" y="1876589"/>
                <a:ext cx="1524520" cy="119881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6" idx="2"/>
                <a:endCxn id="8" idx="0"/>
              </p:cNvCxnSpPr>
              <p:nvPr/>
            </p:nvCxnSpPr>
            <p:spPr>
              <a:xfrm flipH="1">
                <a:off x="7723906" y="2196064"/>
                <a:ext cx="1416975" cy="87934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7063175" y="3303194"/>
                <a:ext cx="125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Connnect</a:t>
                </a:r>
                <a:r>
                  <a:rPr lang="en-US" altLang="ko-KR" dirty="0" smtClean="0"/>
                  <a:t>()</a:t>
                </a:r>
                <a:endParaRPr lang="ko-KR" altLang="en-US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431177" y="591568"/>
              <a:ext cx="1388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220V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20033" y="591568"/>
              <a:ext cx="1388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220V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8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18827" b="24668"/>
          <a:stretch/>
        </p:blipFill>
        <p:spPr>
          <a:xfrm>
            <a:off x="848334" y="1164995"/>
            <a:ext cx="4430252" cy="169337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6099502" y="289721"/>
            <a:ext cx="6035040" cy="3724101"/>
            <a:chOff x="5760720" y="166255"/>
            <a:chExt cx="6035040" cy="3724101"/>
          </a:xfrm>
        </p:grpSpPr>
        <p:grpSp>
          <p:nvGrpSpPr>
            <p:cNvPr id="13" name="그룹 12"/>
            <p:cNvGrpSpPr/>
            <p:nvPr/>
          </p:nvGrpSpPr>
          <p:grpSpPr>
            <a:xfrm>
              <a:off x="6451407" y="521250"/>
              <a:ext cx="4956897" cy="2876806"/>
              <a:chOff x="6584410" y="1227831"/>
              <a:chExt cx="4956897" cy="2876806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3"/>
              <a:srcRect r="68033" b="79387"/>
              <a:stretch/>
            </p:blipFill>
            <p:spPr>
              <a:xfrm>
                <a:off x="6584410" y="2905015"/>
                <a:ext cx="4667779" cy="1199622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4"/>
              <a:srcRect r="15927" b="14494"/>
              <a:stretch/>
            </p:blipFill>
            <p:spPr>
              <a:xfrm>
                <a:off x="6584410" y="1227831"/>
                <a:ext cx="4956897" cy="1490431"/>
              </a:xfrm>
              <a:prstGeom prst="rect">
                <a:avLst/>
              </a:prstGeom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5760720" y="166255"/>
              <a:ext cx="6035040" cy="37241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103943" y="4877352"/>
            <a:ext cx="3685073" cy="1351101"/>
            <a:chOff x="7087318" y="4477402"/>
            <a:chExt cx="3685073" cy="135110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/>
            <a:srcRect b="42851"/>
            <a:stretch/>
          </p:blipFill>
          <p:spPr>
            <a:xfrm>
              <a:off x="7128250" y="4740776"/>
              <a:ext cx="3438525" cy="963497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7087318" y="4477402"/>
              <a:ext cx="3685073" cy="13511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282852" y="403022"/>
            <a:ext cx="5378335" cy="299503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981230" y="4013822"/>
            <a:ext cx="3981577" cy="2272820"/>
            <a:chOff x="282852" y="3438024"/>
            <a:chExt cx="3981577" cy="227282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6"/>
            <a:srcRect b="29206"/>
            <a:stretch/>
          </p:blipFill>
          <p:spPr>
            <a:xfrm>
              <a:off x="635340" y="4024869"/>
              <a:ext cx="3276600" cy="1099130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2852" y="3438024"/>
              <a:ext cx="3981577" cy="227282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화살표 연결선 25"/>
          <p:cNvCxnSpPr>
            <a:stCxn id="16" idx="2"/>
            <a:endCxn id="29" idx="0"/>
          </p:cNvCxnSpPr>
          <p:nvPr/>
        </p:nvCxnSpPr>
        <p:spPr>
          <a:xfrm flipH="1">
            <a:off x="8946480" y="4013822"/>
            <a:ext cx="170542" cy="863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9" idx="2"/>
            <a:endCxn id="33" idx="6"/>
          </p:cNvCxnSpPr>
          <p:nvPr/>
        </p:nvCxnSpPr>
        <p:spPr>
          <a:xfrm rot="5400000" flipH="1">
            <a:off x="6415533" y="3697507"/>
            <a:ext cx="1078221" cy="3983673"/>
          </a:xfrm>
          <a:prstGeom prst="bentConnector4">
            <a:avLst>
              <a:gd name="adj1" fmla="val -21202"/>
              <a:gd name="adj2" fmla="val 7312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0" idx="4"/>
            <a:endCxn id="33" idx="0"/>
          </p:cNvCxnSpPr>
          <p:nvPr/>
        </p:nvCxnSpPr>
        <p:spPr>
          <a:xfrm flipH="1">
            <a:off x="2972019" y="3398056"/>
            <a:ext cx="1" cy="6157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8272" y="751784"/>
            <a:ext cx="4370006" cy="4820004"/>
            <a:chOff x="216709" y="228081"/>
            <a:chExt cx="4370006" cy="48200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059" y="228081"/>
              <a:ext cx="4363656" cy="330482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709" y="3248776"/>
              <a:ext cx="3837766" cy="1799309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b="29206"/>
          <a:stretch/>
        </p:blipFill>
        <p:spPr>
          <a:xfrm>
            <a:off x="6387858" y="4301134"/>
            <a:ext cx="3276600" cy="109913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185102" y="0"/>
            <a:ext cx="6427778" cy="3391593"/>
            <a:chOff x="5185102" y="0"/>
            <a:chExt cx="6427778" cy="33915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6418" y="246265"/>
              <a:ext cx="5848350" cy="302895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5185102" y="0"/>
              <a:ext cx="6427778" cy="339159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/>
          <p:cNvSpPr/>
          <p:nvPr/>
        </p:nvSpPr>
        <p:spPr>
          <a:xfrm>
            <a:off x="5943928" y="3714289"/>
            <a:ext cx="3981577" cy="227282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dw-027</cp:lastModifiedBy>
  <cp:revision>7</cp:revision>
  <dcterms:created xsi:type="dcterms:W3CDTF">2024-02-07T08:45:28Z</dcterms:created>
  <dcterms:modified xsi:type="dcterms:W3CDTF">2024-02-08T01:28:39Z</dcterms:modified>
</cp:coreProperties>
</file>